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9" r:id="rId2"/>
    <p:sldId id="289" r:id="rId3"/>
    <p:sldId id="280" r:id="rId4"/>
    <p:sldId id="310" r:id="rId5"/>
    <p:sldId id="281" r:id="rId6"/>
    <p:sldId id="282" r:id="rId7"/>
    <p:sldId id="283" r:id="rId8"/>
    <p:sldId id="312" r:id="rId9"/>
    <p:sldId id="311" r:id="rId10"/>
    <p:sldId id="284" r:id="rId11"/>
    <p:sldId id="286" r:id="rId1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AFA6"/>
    <a:srgbClr val="8064A2"/>
    <a:srgbClr val="DEE7D1"/>
    <a:srgbClr val="D2E5D5"/>
    <a:srgbClr val="D2E4E2"/>
    <a:srgbClr val="D2D8E2"/>
    <a:srgbClr val="D8D3E0"/>
    <a:srgbClr val="6179A8"/>
    <a:srgbClr val="5CB56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5" autoAdjust="0"/>
    <p:restoredTop sz="89442" autoAdjust="0"/>
  </p:normalViewPr>
  <p:slideViewPr>
    <p:cSldViewPr>
      <p:cViewPr>
        <p:scale>
          <a:sx n="80" d="100"/>
          <a:sy n="80" d="100"/>
        </p:scale>
        <p:origin x="-546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/>
      <dgm:t>
        <a:bodyPr/>
        <a:lstStyle/>
        <a:p>
          <a:r>
            <a:rPr lang="en-US" dirty="0" smtClean="0">
              <a:latin typeface="Century Gothic" pitchFamily="34" charset="0"/>
            </a:rPr>
            <a:t>Goal 1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CA9D125B-F4B1-4480-8F39-C089CF5CB01B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Lifelong Learning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D060C2DE-F003-45A3-AD0A-FE6F7E60AE70}" type="parTrans" cxnId="{E1356815-F21E-4EA4-919B-CA7B72D346B8}">
      <dgm:prSet/>
      <dgm:spPr/>
      <dgm:t>
        <a:bodyPr/>
        <a:lstStyle/>
        <a:p>
          <a:endParaRPr lang="en-US"/>
        </a:p>
      </dgm:t>
    </dgm:pt>
    <dgm:pt modelId="{27592134-5725-4ED1-A789-2743522DB788}" type="sibTrans" cxnId="{E1356815-F21E-4EA4-919B-CA7B72D346B8}">
      <dgm:prSet/>
      <dgm:spPr/>
      <dgm:t>
        <a:bodyPr/>
        <a:lstStyle/>
        <a:p>
          <a:endParaRPr lang="en-US"/>
        </a:p>
      </dgm:t>
    </dgm:pt>
    <dgm:pt modelId="{4689A33E-3092-48D3-8A9F-E77727385597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Learning Spaces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7D92EB67-E1CA-483F-8399-C85753A71D08}" type="parTrans" cxnId="{1EF66598-6CBF-4806-B330-90A3C87F82A6}">
      <dgm:prSet/>
      <dgm:spPr/>
      <dgm:t>
        <a:bodyPr/>
        <a:lstStyle/>
        <a:p>
          <a:endParaRPr lang="en-US"/>
        </a:p>
      </dgm:t>
    </dgm:pt>
    <dgm:pt modelId="{3CBD234E-E23C-4707-89C3-30BAA9EC8B4C}" type="sibTrans" cxnId="{1EF66598-6CBF-4806-B330-90A3C87F82A6}">
      <dgm:prSet/>
      <dgm:spPr/>
      <dgm:t>
        <a:bodyPr/>
        <a:lstStyle/>
        <a:p>
          <a:endParaRPr lang="en-US"/>
        </a:p>
      </dgm:t>
    </dgm:pt>
    <dgm:pt modelId="{C5972789-391A-487E-816D-B4392FD6A47F}">
      <dgm:prSet phldrT="[Text]"/>
      <dgm:spPr/>
      <dgm:t>
        <a:bodyPr/>
        <a:lstStyle/>
        <a:p>
          <a:r>
            <a:rPr lang="en-US" dirty="0" smtClean="0">
              <a:latin typeface="Century Gothic" pitchFamily="34" charset="0"/>
            </a:rPr>
            <a:t>Goal 2</a:t>
          </a:r>
          <a:endParaRPr lang="en-US" dirty="0">
            <a:latin typeface="Century Gothic" pitchFamily="34" charset="0"/>
          </a:endParaRPr>
        </a:p>
      </dgm:t>
    </dgm:pt>
    <dgm:pt modelId="{6E44D993-447A-47D7-B4A1-502F9AA33BC3}" type="parTrans" cxnId="{54A13696-CD60-4535-AC73-0E087E65CDC5}">
      <dgm:prSet/>
      <dgm:spPr/>
      <dgm:t>
        <a:bodyPr/>
        <a:lstStyle/>
        <a:p>
          <a:endParaRPr lang="en-US"/>
        </a:p>
      </dgm:t>
    </dgm:pt>
    <dgm:pt modelId="{1ABB51B0-BEED-4883-91A9-19A1843E9CBA}" type="sibTrans" cxnId="{54A13696-CD60-4535-AC73-0E087E65CDC5}">
      <dgm:prSet/>
      <dgm:spPr/>
      <dgm:t>
        <a:bodyPr/>
        <a:lstStyle/>
        <a:p>
          <a:endParaRPr lang="en-US"/>
        </a:p>
      </dgm:t>
    </dgm:pt>
    <dgm:pt modelId="{6CE7753B-834C-49A5-B313-E31EB2CD2209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Performance Tasks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9BCF5981-15BA-4B97-9204-89BB43828BC6}" type="parTrans" cxnId="{C08DBD26-A1C6-4D99-94EF-FD69180CDB6E}">
      <dgm:prSet/>
      <dgm:spPr/>
      <dgm:t>
        <a:bodyPr/>
        <a:lstStyle/>
        <a:p>
          <a:endParaRPr lang="en-US"/>
        </a:p>
      </dgm:t>
    </dgm:pt>
    <dgm:pt modelId="{2F638112-D6E1-424D-B3BA-592068B3A167}" type="sibTrans" cxnId="{C08DBD26-A1C6-4D99-94EF-FD69180CDB6E}">
      <dgm:prSet/>
      <dgm:spPr/>
      <dgm:t>
        <a:bodyPr/>
        <a:lstStyle/>
        <a:p>
          <a:endParaRPr lang="en-US"/>
        </a:p>
      </dgm:t>
    </dgm:pt>
    <dgm:pt modelId="{6D85C96A-819A-451C-AFB8-F4F788A9F0B0}">
      <dgm:prSet phldrT="[Text]"/>
      <dgm:spPr/>
      <dgm:t>
        <a:bodyPr/>
        <a:lstStyle/>
        <a:p>
          <a:r>
            <a:rPr lang="en-US" dirty="0" smtClean="0">
              <a:latin typeface="Century Gothic" pitchFamily="34" charset="0"/>
            </a:rPr>
            <a:t>Goal 3</a:t>
          </a:r>
          <a:endParaRPr lang="en-US" dirty="0">
            <a:latin typeface="Century Gothic" pitchFamily="34" charset="0"/>
          </a:endParaRPr>
        </a:p>
      </dgm:t>
    </dgm:pt>
    <dgm:pt modelId="{854E1E62-BC40-458F-84FD-1CC37B967CDD}" type="parTrans" cxnId="{0EAA0728-F989-4FDC-A1DA-E5F328B4B99E}">
      <dgm:prSet/>
      <dgm:spPr/>
      <dgm:t>
        <a:bodyPr/>
        <a:lstStyle/>
        <a:p>
          <a:endParaRPr lang="en-US"/>
        </a:p>
      </dgm:t>
    </dgm:pt>
    <dgm:pt modelId="{4EDD12CA-3D2E-47BD-83B3-0114A56B86BB}" type="sibTrans" cxnId="{0EAA0728-F989-4FDC-A1DA-E5F328B4B99E}">
      <dgm:prSet/>
      <dgm:spPr/>
      <dgm:t>
        <a:bodyPr/>
        <a:lstStyle/>
        <a:p>
          <a:endParaRPr lang="en-US"/>
        </a:p>
      </dgm:t>
    </dgm:pt>
    <dgm:pt modelId="{26767FB6-09CE-4A88-BC71-3ACC9ED2D258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Workforce Engagement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1014D9F7-94C2-41FF-9EA6-94C435849901}" type="parTrans" cxnId="{D0712525-F45C-4C28-982C-168C8D67ACB0}">
      <dgm:prSet/>
      <dgm:spPr/>
      <dgm:t>
        <a:bodyPr/>
        <a:lstStyle/>
        <a:p>
          <a:endParaRPr lang="en-US"/>
        </a:p>
      </dgm:t>
    </dgm:pt>
    <dgm:pt modelId="{22A1400F-DED1-40B8-BC88-7E928D79EBD4}" type="sibTrans" cxnId="{D0712525-F45C-4C28-982C-168C8D67ACB0}">
      <dgm:prSet/>
      <dgm:spPr/>
      <dgm:t>
        <a:bodyPr/>
        <a:lstStyle/>
        <a:p>
          <a:endParaRPr lang="en-US"/>
        </a:p>
      </dgm:t>
    </dgm:pt>
    <dgm:pt modelId="{506DE597-6FD1-45B8-A0C8-A9DA6D4A0ABA}">
      <dgm:prSet phldrT="[Text]"/>
      <dgm:spPr/>
      <dgm:t>
        <a:bodyPr/>
        <a:lstStyle/>
        <a:p>
          <a:r>
            <a:rPr lang="en-US" dirty="0" smtClean="0">
              <a:latin typeface="Century Gothic" pitchFamily="34" charset="0"/>
            </a:rPr>
            <a:t>Goal 4</a:t>
          </a:r>
          <a:endParaRPr lang="en-US" dirty="0">
            <a:latin typeface="Century Gothic" pitchFamily="34" charset="0"/>
          </a:endParaRPr>
        </a:p>
      </dgm:t>
    </dgm:pt>
    <dgm:pt modelId="{88DDE642-BD15-42C8-B568-90CCD3F7AFFD}" type="parTrans" cxnId="{60875513-3B0C-41B3-BB54-54516C05C656}">
      <dgm:prSet/>
      <dgm:spPr/>
      <dgm:t>
        <a:bodyPr/>
        <a:lstStyle/>
        <a:p>
          <a:endParaRPr lang="en-US"/>
        </a:p>
      </dgm:t>
    </dgm:pt>
    <dgm:pt modelId="{91D8378C-04BA-494C-9D79-238D127F53D8}" type="sibTrans" cxnId="{60875513-3B0C-41B3-BB54-54516C05C656}">
      <dgm:prSet/>
      <dgm:spPr/>
      <dgm:t>
        <a:bodyPr/>
        <a:lstStyle/>
        <a:p>
          <a:endParaRPr lang="en-US"/>
        </a:p>
      </dgm:t>
    </dgm:pt>
    <dgm:pt modelId="{2791A13B-CA3D-4700-8C1A-F27F91C8609D}">
      <dgm:prSet phldrT="[Text]"/>
      <dgm:spPr/>
      <dgm:t>
        <a:bodyPr/>
        <a:lstStyle/>
        <a:p>
          <a:r>
            <a:rPr lang="en-US" dirty="0" smtClean="0">
              <a:latin typeface="Century Gothic" pitchFamily="34" charset="0"/>
            </a:rPr>
            <a:t>Goal 5</a:t>
          </a:r>
          <a:endParaRPr lang="en-US" dirty="0">
            <a:latin typeface="Century Gothic" pitchFamily="34" charset="0"/>
          </a:endParaRPr>
        </a:p>
      </dgm:t>
    </dgm:pt>
    <dgm:pt modelId="{66FB7E73-4328-497D-9C88-0CDFDAF229F0}" type="parTrans" cxnId="{E9B508BA-8755-4FBF-ABCE-95A76E8DA588}">
      <dgm:prSet/>
      <dgm:spPr/>
      <dgm:t>
        <a:bodyPr/>
        <a:lstStyle/>
        <a:p>
          <a:endParaRPr lang="en-US"/>
        </a:p>
      </dgm:t>
    </dgm:pt>
    <dgm:pt modelId="{8E91AB4C-9876-48A9-AE2C-6960F7C59C3D}" type="sibTrans" cxnId="{E9B508BA-8755-4FBF-ABCE-95A76E8DA588}">
      <dgm:prSet/>
      <dgm:spPr/>
      <dgm:t>
        <a:bodyPr/>
        <a:lstStyle/>
        <a:p>
          <a:endParaRPr lang="en-US"/>
        </a:p>
      </dgm:t>
    </dgm:pt>
    <dgm:pt modelId="{3D31D60B-CC53-4885-BAFB-468ACD50050D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Review of Vision, Mission, Goals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946B8E45-F149-435E-ADA3-42604ED457AA}" type="parTrans" cxnId="{8E855628-E978-4882-B61D-012FF60ADD17}">
      <dgm:prSet/>
      <dgm:spPr/>
      <dgm:t>
        <a:bodyPr/>
        <a:lstStyle/>
        <a:p>
          <a:endParaRPr lang="en-US"/>
        </a:p>
      </dgm:t>
    </dgm:pt>
    <dgm:pt modelId="{049E1917-6C22-4565-8E14-1592C3C97734}" type="sibTrans" cxnId="{8E855628-E978-4882-B61D-012FF60ADD17}">
      <dgm:prSet/>
      <dgm:spPr/>
      <dgm:t>
        <a:bodyPr/>
        <a:lstStyle/>
        <a:p>
          <a:endParaRPr lang="en-US"/>
        </a:p>
      </dgm:t>
    </dgm:pt>
    <dgm:pt modelId="{B386F14F-8288-405D-8366-B780C968765B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Communications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DD6F8D3B-0933-4CA0-BFE7-AF73253A339D}" type="parTrans" cxnId="{7D760F9F-F36E-450E-BA14-03E276B825EC}">
      <dgm:prSet/>
      <dgm:spPr/>
      <dgm:t>
        <a:bodyPr/>
        <a:lstStyle/>
        <a:p>
          <a:endParaRPr lang="en-US"/>
        </a:p>
      </dgm:t>
    </dgm:pt>
    <dgm:pt modelId="{70D6667E-EE39-4691-BBC0-B6A7880F6D3E}" type="sibTrans" cxnId="{7D760F9F-F36E-450E-BA14-03E276B825EC}">
      <dgm:prSet/>
      <dgm:spPr/>
      <dgm:t>
        <a:bodyPr/>
        <a:lstStyle/>
        <a:p>
          <a:endParaRPr lang="en-US"/>
        </a:p>
      </dgm:t>
    </dgm:pt>
    <dgm:pt modelId="{C2E50247-9887-4AFF-8698-11BA44DE6B6B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Program Evaluation and Valuation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B94EBD34-BC5B-494C-9AD1-F636E2628920}" type="parTrans" cxnId="{C8D3E2BF-5D4F-4D5E-8BE4-7E9FF32127CF}">
      <dgm:prSet/>
      <dgm:spPr/>
      <dgm:t>
        <a:bodyPr/>
        <a:lstStyle/>
        <a:p>
          <a:endParaRPr lang="en-US"/>
        </a:p>
      </dgm:t>
    </dgm:pt>
    <dgm:pt modelId="{B3027BD3-556B-4935-8195-7A5C30607FCA}" type="sibTrans" cxnId="{C8D3E2BF-5D4F-4D5E-8BE4-7E9FF32127CF}">
      <dgm:prSet/>
      <dgm:spPr/>
      <dgm:t>
        <a:bodyPr/>
        <a:lstStyle/>
        <a:p>
          <a:endParaRPr lang="en-US"/>
        </a:p>
      </dgm:t>
    </dgm:pt>
    <dgm:pt modelId="{67748A73-9C27-41B6-BE10-CCE7D8A49C3E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Academic Excellence Scorecard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F73B5BD6-90DC-49B4-8DDC-B5C3863886B0}" type="parTrans" cxnId="{254EAC84-026D-4851-BB75-7090657A681D}">
      <dgm:prSet/>
      <dgm:spPr/>
      <dgm:t>
        <a:bodyPr/>
        <a:lstStyle/>
        <a:p>
          <a:endParaRPr lang="en-US"/>
        </a:p>
      </dgm:t>
    </dgm:pt>
    <dgm:pt modelId="{91EDB8C7-B92F-40A2-886E-865BE1029203}" type="sibTrans" cxnId="{254EAC84-026D-4851-BB75-7090657A681D}">
      <dgm:prSet/>
      <dgm:spPr/>
      <dgm:t>
        <a:bodyPr/>
        <a:lstStyle/>
        <a:p>
          <a:endParaRPr lang="en-US"/>
        </a:p>
      </dgm:t>
    </dgm:pt>
    <dgm:pt modelId="{59F89E16-0FDC-49E3-A0DD-B3B17CCFB076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Continuous Improvement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832D990D-4366-4A3F-96D4-A0C8FC4426B7}" type="parTrans" cxnId="{66DCD4F8-88C3-41B2-9B77-8D84819D515E}">
      <dgm:prSet/>
      <dgm:spPr/>
    </dgm:pt>
    <dgm:pt modelId="{A10C6EC6-B75F-4687-93BF-2B7EE7ED3905}" type="sibTrans" cxnId="{66DCD4F8-88C3-41B2-9B77-8D84819D515E}">
      <dgm:prSet/>
      <dgm:spPr/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C45E04-3743-4554-8306-997CFD9EC1A6}" type="pres">
      <dgm:prSet presAssocID="{5533A5A6-AAC1-4DC2-926F-9A96568D1C14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D1B394-D507-4F0A-9E87-107AC2FA86C8}" type="pres">
      <dgm:prSet presAssocID="{3CD741A8-8206-48EA-AF90-DA9FDCD05646}" presName="sp" presStyleCnt="0"/>
      <dgm:spPr/>
    </dgm:pt>
    <dgm:pt modelId="{CDD833A9-AEA9-4565-BBBE-57EDDC41336E}" type="pres">
      <dgm:prSet presAssocID="{C5972789-391A-487E-816D-B4392FD6A47F}" presName="linNode" presStyleCnt="0"/>
      <dgm:spPr/>
    </dgm:pt>
    <dgm:pt modelId="{624D91EE-B4C6-4B53-994E-C07C43792DDE}" type="pres">
      <dgm:prSet presAssocID="{C5972789-391A-487E-816D-B4392FD6A47F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C53D48-E243-467B-BCB4-4C995D7478B8}" type="pres">
      <dgm:prSet presAssocID="{C5972789-391A-487E-816D-B4392FD6A47F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84F75A-E071-4CA9-96BA-7D9A7F620DE5}" type="pres">
      <dgm:prSet presAssocID="{1ABB51B0-BEED-4883-91A9-19A1843E9CBA}" presName="sp" presStyleCnt="0"/>
      <dgm:spPr/>
    </dgm:pt>
    <dgm:pt modelId="{FE28F6F1-A4B5-47DB-847E-DEEEADCD784D}" type="pres">
      <dgm:prSet presAssocID="{6D85C96A-819A-451C-AFB8-F4F788A9F0B0}" presName="linNode" presStyleCnt="0"/>
      <dgm:spPr/>
    </dgm:pt>
    <dgm:pt modelId="{43A047FB-1D36-4BE5-835F-66E06D286AA3}" type="pres">
      <dgm:prSet presAssocID="{6D85C96A-819A-451C-AFB8-F4F788A9F0B0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51ED3A-BF65-49CB-9EA8-C8EB51B3E21F}" type="pres">
      <dgm:prSet presAssocID="{6D85C96A-819A-451C-AFB8-F4F788A9F0B0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2B41E2-9733-47F5-8C8F-2DCB4BD96C49}" type="pres">
      <dgm:prSet presAssocID="{4EDD12CA-3D2E-47BD-83B3-0114A56B86BB}" presName="sp" presStyleCnt="0"/>
      <dgm:spPr/>
    </dgm:pt>
    <dgm:pt modelId="{FCC5B991-05C6-4620-B4C0-BDE2AF1BE318}" type="pres">
      <dgm:prSet presAssocID="{506DE597-6FD1-45B8-A0C8-A9DA6D4A0ABA}" presName="linNode" presStyleCnt="0"/>
      <dgm:spPr/>
    </dgm:pt>
    <dgm:pt modelId="{A3138779-C638-470D-80A0-A7652D41DB20}" type="pres">
      <dgm:prSet presAssocID="{506DE597-6FD1-45B8-A0C8-A9DA6D4A0ABA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EA04A3-DF18-4DE2-A09B-EA0B700ACCDB}" type="pres">
      <dgm:prSet presAssocID="{506DE597-6FD1-45B8-A0C8-A9DA6D4A0ABA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F7AB6A-F68F-41D6-BA0D-4A01971BC371}" type="pres">
      <dgm:prSet presAssocID="{91D8378C-04BA-494C-9D79-238D127F53D8}" presName="sp" presStyleCnt="0"/>
      <dgm:spPr/>
    </dgm:pt>
    <dgm:pt modelId="{7E6F8696-725F-4C5F-9500-ACCB6B82DAE7}" type="pres">
      <dgm:prSet presAssocID="{2791A13B-CA3D-4700-8C1A-F27F91C8609D}" presName="linNode" presStyleCnt="0"/>
      <dgm:spPr/>
    </dgm:pt>
    <dgm:pt modelId="{FCD69057-A4A2-4CD3-96B3-384291A6D0B8}" type="pres">
      <dgm:prSet presAssocID="{2791A13B-CA3D-4700-8C1A-F27F91C8609D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549058-CAA4-45A5-B16E-5FE2B185AA47}" type="pres">
      <dgm:prSet presAssocID="{2791A13B-CA3D-4700-8C1A-F27F91C8609D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D3E2BF-5D4F-4D5E-8BE4-7E9FF32127CF}" srcId="{2791A13B-CA3D-4700-8C1A-F27F91C8609D}" destId="{C2E50247-9887-4AFF-8698-11BA44DE6B6B}" srcOrd="0" destOrd="0" parTransId="{B94EBD34-BC5B-494C-9AD1-F636E2628920}" sibTransId="{B3027BD3-556B-4935-8195-7A5C30607FCA}"/>
    <dgm:cxn modelId="{EE7CDF97-0F00-4C41-A443-BE7F0EC33FF5}" type="presOf" srcId="{67748A73-9C27-41B6-BE10-CCE7D8A49C3E}" destId="{CE549058-CAA4-45A5-B16E-5FE2B185AA47}" srcOrd="0" destOrd="1" presId="urn:microsoft.com/office/officeart/2005/8/layout/vList5"/>
    <dgm:cxn modelId="{66DCD4F8-88C3-41B2-9B77-8D84819D515E}" srcId="{506DE597-6FD1-45B8-A0C8-A9DA6D4A0ABA}" destId="{59F89E16-0FDC-49E3-A0DD-B3B17CCFB076}" srcOrd="2" destOrd="0" parTransId="{832D990D-4366-4A3F-96D4-A0C8FC4426B7}" sibTransId="{A10C6EC6-B75F-4687-93BF-2B7EE7ED3905}"/>
    <dgm:cxn modelId="{9633CAAF-3D76-4E03-8E02-C6675DBABBEF}" type="presOf" srcId="{B386F14F-8288-405D-8366-B780C968765B}" destId="{37EA04A3-DF18-4DE2-A09B-EA0B700ACCDB}" srcOrd="0" destOrd="1" presId="urn:microsoft.com/office/officeart/2005/8/layout/vList5"/>
    <dgm:cxn modelId="{557A3701-EE0C-4297-BDF6-E0D45A76B55A}" type="presOf" srcId="{59F89E16-0FDC-49E3-A0DD-B3B17CCFB076}" destId="{37EA04A3-DF18-4DE2-A09B-EA0B700ACCDB}" srcOrd="0" destOrd="2" presId="urn:microsoft.com/office/officeart/2005/8/layout/vList5"/>
    <dgm:cxn modelId="{E9B508BA-8755-4FBF-ABCE-95A76E8DA588}" srcId="{CA8737B4-D615-4F91-993B-807CFA0EE9CF}" destId="{2791A13B-CA3D-4700-8C1A-F27F91C8609D}" srcOrd="4" destOrd="0" parTransId="{66FB7E73-4328-497D-9C88-0CDFDAF229F0}" sibTransId="{8E91AB4C-9876-48A9-AE2C-6960F7C59C3D}"/>
    <dgm:cxn modelId="{54A13696-CD60-4535-AC73-0E087E65CDC5}" srcId="{CA8737B4-D615-4F91-993B-807CFA0EE9CF}" destId="{C5972789-391A-487E-816D-B4392FD6A47F}" srcOrd="1" destOrd="0" parTransId="{6E44D993-447A-47D7-B4A1-502F9AA33BC3}" sibTransId="{1ABB51B0-BEED-4883-91A9-19A1843E9CBA}"/>
    <dgm:cxn modelId="{FFFAFAFE-02E2-4056-B8FE-AA89B8962C03}" type="presOf" srcId="{CA8737B4-D615-4F91-993B-807CFA0EE9CF}" destId="{A8668A05-A874-4704-8CCF-4FE5EF0D7330}" srcOrd="0" destOrd="0" presId="urn:microsoft.com/office/officeart/2005/8/layout/vList5"/>
    <dgm:cxn modelId="{92B419E2-08BE-44DE-B506-C3EC8FFE6781}" type="presOf" srcId="{2791A13B-CA3D-4700-8C1A-F27F91C8609D}" destId="{FCD69057-A4A2-4CD3-96B3-384291A6D0B8}" srcOrd="0" destOrd="0" presId="urn:microsoft.com/office/officeart/2005/8/layout/vList5"/>
    <dgm:cxn modelId="{F22A4771-A387-4975-AC9F-DFDD6470E459}" type="presOf" srcId="{C2E50247-9887-4AFF-8698-11BA44DE6B6B}" destId="{CE549058-CAA4-45A5-B16E-5FE2B185AA47}" srcOrd="0" destOrd="0" presId="urn:microsoft.com/office/officeart/2005/8/layout/vList5"/>
    <dgm:cxn modelId="{254EAC84-026D-4851-BB75-7090657A681D}" srcId="{2791A13B-CA3D-4700-8C1A-F27F91C8609D}" destId="{67748A73-9C27-41B6-BE10-CCE7D8A49C3E}" srcOrd="1" destOrd="0" parTransId="{F73B5BD6-90DC-49B4-8DDC-B5C3863886B0}" sibTransId="{91EDB8C7-B92F-40A2-886E-865BE1029203}"/>
    <dgm:cxn modelId="{68AD0F63-7CA5-47F0-8BC9-85DCC567F74A}" type="presOf" srcId="{5533A5A6-AAC1-4DC2-926F-9A96568D1C14}" destId="{ED6A07ED-056F-4937-ABB4-3F770471797F}" srcOrd="0" destOrd="0" presId="urn:microsoft.com/office/officeart/2005/8/layout/vList5"/>
    <dgm:cxn modelId="{60875513-3B0C-41B3-BB54-54516C05C656}" srcId="{CA8737B4-D615-4F91-993B-807CFA0EE9CF}" destId="{506DE597-6FD1-45B8-A0C8-A9DA6D4A0ABA}" srcOrd="3" destOrd="0" parTransId="{88DDE642-BD15-42C8-B568-90CCD3F7AFFD}" sibTransId="{91D8378C-04BA-494C-9D79-238D127F53D8}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948B8805-681E-4AEE-AF8B-95BB86297233}" type="presOf" srcId="{3D31D60B-CC53-4885-BAFB-468ACD50050D}" destId="{37EA04A3-DF18-4DE2-A09B-EA0B700ACCDB}" srcOrd="0" destOrd="0" presId="urn:microsoft.com/office/officeart/2005/8/layout/vList5"/>
    <dgm:cxn modelId="{1EF66598-6CBF-4806-B330-90A3C87F82A6}" srcId="{5533A5A6-AAC1-4DC2-926F-9A96568D1C14}" destId="{4689A33E-3092-48D3-8A9F-E77727385597}" srcOrd="1" destOrd="0" parTransId="{7D92EB67-E1CA-483F-8399-C85753A71D08}" sibTransId="{3CBD234E-E23C-4707-89C3-30BAA9EC8B4C}"/>
    <dgm:cxn modelId="{E1356815-F21E-4EA4-919B-CA7B72D346B8}" srcId="{5533A5A6-AAC1-4DC2-926F-9A96568D1C14}" destId="{CA9D125B-F4B1-4480-8F39-C089CF5CB01B}" srcOrd="0" destOrd="0" parTransId="{D060C2DE-F003-45A3-AD0A-FE6F7E60AE70}" sibTransId="{27592134-5725-4ED1-A789-2743522DB788}"/>
    <dgm:cxn modelId="{A5D559FD-EC17-43D2-B52A-27B9BFCDE71F}" type="presOf" srcId="{CA9D125B-F4B1-4480-8F39-C089CF5CB01B}" destId="{8BC45E04-3743-4554-8306-997CFD9EC1A6}" srcOrd="0" destOrd="0" presId="urn:microsoft.com/office/officeart/2005/8/layout/vList5"/>
    <dgm:cxn modelId="{EF406896-FED9-4860-A791-FBAB88182E5D}" type="presOf" srcId="{506DE597-6FD1-45B8-A0C8-A9DA6D4A0ABA}" destId="{A3138779-C638-470D-80A0-A7652D41DB20}" srcOrd="0" destOrd="0" presId="urn:microsoft.com/office/officeart/2005/8/layout/vList5"/>
    <dgm:cxn modelId="{C08DBD26-A1C6-4D99-94EF-FD69180CDB6E}" srcId="{C5972789-391A-487E-816D-B4392FD6A47F}" destId="{6CE7753B-834C-49A5-B313-E31EB2CD2209}" srcOrd="0" destOrd="0" parTransId="{9BCF5981-15BA-4B97-9204-89BB43828BC6}" sibTransId="{2F638112-D6E1-424D-B3BA-592068B3A167}"/>
    <dgm:cxn modelId="{10C8B918-B227-4841-B91B-35C5801DFBD0}" type="presOf" srcId="{6D85C96A-819A-451C-AFB8-F4F788A9F0B0}" destId="{43A047FB-1D36-4BE5-835F-66E06D286AA3}" srcOrd="0" destOrd="0" presId="urn:microsoft.com/office/officeart/2005/8/layout/vList5"/>
    <dgm:cxn modelId="{D0712525-F45C-4C28-982C-168C8D67ACB0}" srcId="{6D85C96A-819A-451C-AFB8-F4F788A9F0B0}" destId="{26767FB6-09CE-4A88-BC71-3ACC9ED2D258}" srcOrd="0" destOrd="0" parTransId="{1014D9F7-94C2-41FF-9EA6-94C435849901}" sibTransId="{22A1400F-DED1-40B8-BC88-7E928D79EBD4}"/>
    <dgm:cxn modelId="{A21227C9-A7E2-4C11-AF3D-B3473041C3B6}" type="presOf" srcId="{C5972789-391A-487E-816D-B4392FD6A47F}" destId="{624D91EE-B4C6-4B53-994E-C07C43792DDE}" srcOrd="0" destOrd="0" presId="urn:microsoft.com/office/officeart/2005/8/layout/vList5"/>
    <dgm:cxn modelId="{8E855628-E978-4882-B61D-012FF60ADD17}" srcId="{506DE597-6FD1-45B8-A0C8-A9DA6D4A0ABA}" destId="{3D31D60B-CC53-4885-BAFB-468ACD50050D}" srcOrd="0" destOrd="0" parTransId="{946B8E45-F149-435E-ADA3-42604ED457AA}" sibTransId="{049E1917-6C22-4565-8E14-1592C3C97734}"/>
    <dgm:cxn modelId="{FA27E3F5-20B3-4609-A643-67E818A06DF5}" type="presOf" srcId="{4689A33E-3092-48D3-8A9F-E77727385597}" destId="{8BC45E04-3743-4554-8306-997CFD9EC1A6}" srcOrd="0" destOrd="1" presId="urn:microsoft.com/office/officeart/2005/8/layout/vList5"/>
    <dgm:cxn modelId="{400127AD-E62D-46BF-AE2A-B86EB942BAF3}" type="presOf" srcId="{26767FB6-09CE-4A88-BC71-3ACC9ED2D258}" destId="{0F51ED3A-BF65-49CB-9EA8-C8EB51B3E21F}" srcOrd="0" destOrd="0" presId="urn:microsoft.com/office/officeart/2005/8/layout/vList5"/>
    <dgm:cxn modelId="{0EAA0728-F989-4FDC-A1DA-E5F328B4B99E}" srcId="{CA8737B4-D615-4F91-993B-807CFA0EE9CF}" destId="{6D85C96A-819A-451C-AFB8-F4F788A9F0B0}" srcOrd="2" destOrd="0" parTransId="{854E1E62-BC40-458F-84FD-1CC37B967CDD}" sibTransId="{4EDD12CA-3D2E-47BD-83B3-0114A56B86BB}"/>
    <dgm:cxn modelId="{7D760F9F-F36E-450E-BA14-03E276B825EC}" srcId="{506DE597-6FD1-45B8-A0C8-A9DA6D4A0ABA}" destId="{B386F14F-8288-405D-8366-B780C968765B}" srcOrd="1" destOrd="0" parTransId="{DD6F8D3B-0933-4CA0-BFE7-AF73253A339D}" sibTransId="{70D6667E-EE39-4691-BBC0-B6A7880F6D3E}"/>
    <dgm:cxn modelId="{1121F78F-812B-4EBC-A158-B8E59740F401}" type="presOf" srcId="{6CE7753B-834C-49A5-B313-E31EB2CD2209}" destId="{E4C53D48-E243-467B-BCB4-4C995D7478B8}" srcOrd="0" destOrd="0" presId="urn:microsoft.com/office/officeart/2005/8/layout/vList5"/>
    <dgm:cxn modelId="{95E36F7D-F956-44BB-B4EE-6B0E497D8880}" type="presParOf" srcId="{A8668A05-A874-4704-8CCF-4FE5EF0D7330}" destId="{16A33256-7732-4456-A451-6121505F4A0B}" srcOrd="0" destOrd="0" presId="urn:microsoft.com/office/officeart/2005/8/layout/vList5"/>
    <dgm:cxn modelId="{223D9997-FF0E-48E0-9C66-486CB90412AF}" type="presParOf" srcId="{16A33256-7732-4456-A451-6121505F4A0B}" destId="{ED6A07ED-056F-4937-ABB4-3F770471797F}" srcOrd="0" destOrd="0" presId="urn:microsoft.com/office/officeart/2005/8/layout/vList5"/>
    <dgm:cxn modelId="{EBBAEC2B-3DF8-49F0-BC54-FE73A7D89C53}" type="presParOf" srcId="{16A33256-7732-4456-A451-6121505F4A0B}" destId="{8BC45E04-3743-4554-8306-997CFD9EC1A6}" srcOrd="1" destOrd="0" presId="urn:microsoft.com/office/officeart/2005/8/layout/vList5"/>
    <dgm:cxn modelId="{469D6CAC-66C9-46D4-99C9-BBC8FC28922C}" type="presParOf" srcId="{A8668A05-A874-4704-8CCF-4FE5EF0D7330}" destId="{02D1B394-D507-4F0A-9E87-107AC2FA86C8}" srcOrd="1" destOrd="0" presId="urn:microsoft.com/office/officeart/2005/8/layout/vList5"/>
    <dgm:cxn modelId="{34E03F71-9E25-4E1E-82AE-34F6B8E0E586}" type="presParOf" srcId="{A8668A05-A874-4704-8CCF-4FE5EF0D7330}" destId="{CDD833A9-AEA9-4565-BBBE-57EDDC41336E}" srcOrd="2" destOrd="0" presId="urn:microsoft.com/office/officeart/2005/8/layout/vList5"/>
    <dgm:cxn modelId="{82243D44-5423-4A38-BB7E-5F02575DE24B}" type="presParOf" srcId="{CDD833A9-AEA9-4565-BBBE-57EDDC41336E}" destId="{624D91EE-B4C6-4B53-994E-C07C43792DDE}" srcOrd="0" destOrd="0" presId="urn:microsoft.com/office/officeart/2005/8/layout/vList5"/>
    <dgm:cxn modelId="{94825201-EDD0-40E0-A62E-84864017CB68}" type="presParOf" srcId="{CDD833A9-AEA9-4565-BBBE-57EDDC41336E}" destId="{E4C53D48-E243-467B-BCB4-4C995D7478B8}" srcOrd="1" destOrd="0" presId="urn:microsoft.com/office/officeart/2005/8/layout/vList5"/>
    <dgm:cxn modelId="{4C02C5D0-ABC4-4223-B36A-92BEE5947A60}" type="presParOf" srcId="{A8668A05-A874-4704-8CCF-4FE5EF0D7330}" destId="{E184F75A-E071-4CA9-96BA-7D9A7F620DE5}" srcOrd="3" destOrd="0" presId="urn:microsoft.com/office/officeart/2005/8/layout/vList5"/>
    <dgm:cxn modelId="{46A91051-B34D-4EE5-9314-5988B90D8EE3}" type="presParOf" srcId="{A8668A05-A874-4704-8CCF-4FE5EF0D7330}" destId="{FE28F6F1-A4B5-47DB-847E-DEEEADCD784D}" srcOrd="4" destOrd="0" presId="urn:microsoft.com/office/officeart/2005/8/layout/vList5"/>
    <dgm:cxn modelId="{13F758A9-019E-4B46-9CFC-16CC9226AB8A}" type="presParOf" srcId="{FE28F6F1-A4B5-47DB-847E-DEEEADCD784D}" destId="{43A047FB-1D36-4BE5-835F-66E06D286AA3}" srcOrd="0" destOrd="0" presId="urn:microsoft.com/office/officeart/2005/8/layout/vList5"/>
    <dgm:cxn modelId="{B17DF299-43A9-472A-87EE-7C6328B6EF2D}" type="presParOf" srcId="{FE28F6F1-A4B5-47DB-847E-DEEEADCD784D}" destId="{0F51ED3A-BF65-49CB-9EA8-C8EB51B3E21F}" srcOrd="1" destOrd="0" presId="urn:microsoft.com/office/officeart/2005/8/layout/vList5"/>
    <dgm:cxn modelId="{29D85CB3-5C91-45B6-93DC-227227173B56}" type="presParOf" srcId="{A8668A05-A874-4704-8CCF-4FE5EF0D7330}" destId="{992B41E2-9733-47F5-8C8F-2DCB4BD96C49}" srcOrd="5" destOrd="0" presId="urn:microsoft.com/office/officeart/2005/8/layout/vList5"/>
    <dgm:cxn modelId="{9CA08264-5C2A-4A21-8D82-820BE3468B50}" type="presParOf" srcId="{A8668A05-A874-4704-8CCF-4FE5EF0D7330}" destId="{FCC5B991-05C6-4620-B4C0-BDE2AF1BE318}" srcOrd="6" destOrd="0" presId="urn:microsoft.com/office/officeart/2005/8/layout/vList5"/>
    <dgm:cxn modelId="{57722B16-101F-4A56-88A2-1A1EAD5FA876}" type="presParOf" srcId="{FCC5B991-05C6-4620-B4C0-BDE2AF1BE318}" destId="{A3138779-C638-470D-80A0-A7652D41DB20}" srcOrd="0" destOrd="0" presId="urn:microsoft.com/office/officeart/2005/8/layout/vList5"/>
    <dgm:cxn modelId="{356FA001-E9AA-452E-933E-FFA3D39E5FFB}" type="presParOf" srcId="{FCC5B991-05C6-4620-B4C0-BDE2AF1BE318}" destId="{37EA04A3-DF18-4DE2-A09B-EA0B700ACCDB}" srcOrd="1" destOrd="0" presId="urn:microsoft.com/office/officeart/2005/8/layout/vList5"/>
    <dgm:cxn modelId="{285424F1-3943-4218-B1A2-4F8E5650CFC9}" type="presParOf" srcId="{A8668A05-A874-4704-8CCF-4FE5EF0D7330}" destId="{17F7AB6A-F68F-41D6-BA0D-4A01971BC371}" srcOrd="7" destOrd="0" presId="urn:microsoft.com/office/officeart/2005/8/layout/vList5"/>
    <dgm:cxn modelId="{A160B74B-D0FA-489F-900E-2D1F07CF4D43}" type="presParOf" srcId="{A8668A05-A874-4704-8CCF-4FE5EF0D7330}" destId="{7E6F8696-725F-4C5F-9500-ACCB6B82DAE7}" srcOrd="8" destOrd="0" presId="urn:microsoft.com/office/officeart/2005/8/layout/vList5"/>
    <dgm:cxn modelId="{ABE10F75-69E8-44D3-95A5-5EB8DD2A6AF3}" type="presParOf" srcId="{7E6F8696-725F-4C5F-9500-ACCB6B82DAE7}" destId="{FCD69057-A4A2-4CD3-96B3-384291A6D0B8}" srcOrd="0" destOrd="0" presId="urn:microsoft.com/office/officeart/2005/8/layout/vList5"/>
    <dgm:cxn modelId="{29639DAA-7739-4021-9DC2-F43F61275804}" type="presParOf" srcId="{7E6F8696-725F-4C5F-9500-ACCB6B82DAE7}" destId="{CE549058-CAA4-45A5-B16E-5FE2B185AA4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>
        <a:solidFill>
          <a:srgbClr val="8064A2"/>
        </a:solidFill>
      </dgm:spPr>
      <dgm:t>
        <a:bodyPr/>
        <a:lstStyle/>
        <a:p>
          <a:r>
            <a:rPr lang="en-US" dirty="0" smtClean="0">
              <a:latin typeface="Century Gothic" pitchFamily="34" charset="0"/>
            </a:rPr>
            <a:t>Q &amp; A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 custScaleX="242424" custLinFactNeighborX="-2743" custLinFactNeighborY="5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7F81873-9ED2-4ED4-99C5-E15716D5CDC9}" type="presOf" srcId="{5533A5A6-AAC1-4DC2-926F-9A96568D1C14}" destId="{ED6A07ED-056F-4937-ABB4-3F770471797F}" srcOrd="0" destOrd="0" presId="urn:microsoft.com/office/officeart/2005/8/layout/vList5"/>
    <dgm:cxn modelId="{7C65D5CC-56A5-480B-AFA5-385989F7BF20}" type="presOf" srcId="{CA8737B4-D615-4F91-993B-807CFA0EE9CF}" destId="{A8668A05-A874-4704-8CCF-4FE5EF0D7330}" srcOrd="0" destOrd="0" presId="urn:microsoft.com/office/officeart/2005/8/layout/vList5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5005309F-E979-4308-841D-C98EFEA7A152}" type="presParOf" srcId="{A8668A05-A874-4704-8CCF-4FE5EF0D7330}" destId="{16A33256-7732-4456-A451-6121505F4A0B}" srcOrd="0" destOrd="0" presId="urn:microsoft.com/office/officeart/2005/8/layout/vList5"/>
    <dgm:cxn modelId="{B855BF30-DF97-4249-BA7F-D56C86F319C0}" type="presParOf" srcId="{16A33256-7732-4456-A451-6121505F4A0B}" destId="{ED6A07ED-056F-4937-ABB4-3F770471797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/>
      <dgm:t>
        <a:bodyPr/>
        <a:lstStyle/>
        <a:p>
          <a:r>
            <a:rPr lang="en-US" dirty="0" smtClean="0">
              <a:latin typeface="Century Gothic" pitchFamily="34" charset="0"/>
            </a:rPr>
            <a:t>Goal 1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CA9D125B-F4B1-4480-8F39-C089CF5CB01B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Lifelong Learning</a:t>
          </a:r>
          <a:endParaRPr lang="en-US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gm:t>
    </dgm:pt>
    <dgm:pt modelId="{D060C2DE-F003-45A3-AD0A-FE6F7E60AE70}" type="parTrans" cxnId="{E1356815-F21E-4EA4-919B-CA7B72D346B8}">
      <dgm:prSet/>
      <dgm:spPr/>
      <dgm:t>
        <a:bodyPr/>
        <a:lstStyle/>
        <a:p>
          <a:endParaRPr lang="en-US"/>
        </a:p>
      </dgm:t>
    </dgm:pt>
    <dgm:pt modelId="{27592134-5725-4ED1-A789-2743522DB788}" type="sibTrans" cxnId="{E1356815-F21E-4EA4-919B-CA7B72D346B8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C45E04-3743-4554-8306-997CFD9EC1A6}" type="pres">
      <dgm:prSet presAssocID="{5533A5A6-AAC1-4DC2-926F-9A96568D1C14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81D0CD-A905-451A-A195-4240CA743CC4}" type="presOf" srcId="{CA9D125B-F4B1-4480-8F39-C089CF5CB01B}" destId="{8BC45E04-3743-4554-8306-997CFD9EC1A6}" srcOrd="0" destOrd="0" presId="urn:microsoft.com/office/officeart/2005/8/layout/vList5"/>
    <dgm:cxn modelId="{9A208DFF-08BD-492B-B2EC-A56786424ED2}" type="presOf" srcId="{5533A5A6-AAC1-4DC2-926F-9A96568D1C14}" destId="{ED6A07ED-056F-4937-ABB4-3F770471797F}" srcOrd="0" destOrd="0" presId="urn:microsoft.com/office/officeart/2005/8/layout/vList5"/>
    <dgm:cxn modelId="{CB5DB2B8-A8DA-4145-BF72-A446281C7A97}" type="presOf" srcId="{CA8737B4-D615-4F91-993B-807CFA0EE9CF}" destId="{A8668A05-A874-4704-8CCF-4FE5EF0D7330}" srcOrd="0" destOrd="0" presId="urn:microsoft.com/office/officeart/2005/8/layout/vList5"/>
    <dgm:cxn modelId="{E1356815-F21E-4EA4-919B-CA7B72D346B8}" srcId="{5533A5A6-AAC1-4DC2-926F-9A96568D1C14}" destId="{CA9D125B-F4B1-4480-8F39-C089CF5CB01B}" srcOrd="0" destOrd="0" parTransId="{D060C2DE-F003-45A3-AD0A-FE6F7E60AE70}" sibTransId="{27592134-5725-4ED1-A789-2743522DB788}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F7A7F5BA-9D5C-47B3-96DF-816F2191D3D7}" type="presParOf" srcId="{A8668A05-A874-4704-8CCF-4FE5EF0D7330}" destId="{16A33256-7732-4456-A451-6121505F4A0B}" srcOrd="0" destOrd="0" presId="urn:microsoft.com/office/officeart/2005/8/layout/vList5"/>
    <dgm:cxn modelId="{353F7B9B-675E-4258-AF1E-DA39C3DC0C1E}" type="presParOf" srcId="{16A33256-7732-4456-A451-6121505F4A0B}" destId="{ED6A07ED-056F-4937-ABB4-3F770471797F}" srcOrd="0" destOrd="0" presId="urn:microsoft.com/office/officeart/2005/8/layout/vList5"/>
    <dgm:cxn modelId="{E98EC130-341B-43CB-B168-C8B34A9C1B18}" type="presParOf" srcId="{16A33256-7732-4456-A451-6121505F4A0B}" destId="{8BC45E04-3743-4554-8306-997CFD9EC1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/>
      <dgm:t>
        <a:bodyPr/>
        <a:lstStyle/>
        <a:p>
          <a:r>
            <a:rPr lang="en-US" dirty="0" smtClean="0">
              <a:latin typeface="Century Gothic" pitchFamily="34" charset="0"/>
            </a:rPr>
            <a:t>Goal 1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CA9D125B-F4B1-4480-8F39-C089CF5CB01B}">
      <dgm:prSet phldrT="[Text]"/>
      <dgm:spPr/>
      <dgm:t>
        <a:bodyPr/>
        <a:lstStyle/>
        <a:p>
          <a:r>
            <a:rPr lang="en-US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Learning Spaces</a:t>
          </a:r>
          <a:endParaRPr lang="en-US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gm:t>
    </dgm:pt>
    <dgm:pt modelId="{D060C2DE-F003-45A3-AD0A-FE6F7E60AE70}" type="parTrans" cxnId="{E1356815-F21E-4EA4-919B-CA7B72D346B8}">
      <dgm:prSet/>
      <dgm:spPr/>
      <dgm:t>
        <a:bodyPr/>
        <a:lstStyle/>
        <a:p>
          <a:endParaRPr lang="en-US"/>
        </a:p>
      </dgm:t>
    </dgm:pt>
    <dgm:pt modelId="{27592134-5725-4ED1-A789-2743522DB788}" type="sibTrans" cxnId="{E1356815-F21E-4EA4-919B-CA7B72D346B8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C45E04-3743-4554-8306-997CFD9EC1A6}" type="pres">
      <dgm:prSet presAssocID="{5533A5A6-AAC1-4DC2-926F-9A96568D1C14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E69DF00-4622-4932-9A72-574BA3F55913}" type="presOf" srcId="{5533A5A6-AAC1-4DC2-926F-9A96568D1C14}" destId="{ED6A07ED-056F-4937-ABB4-3F770471797F}" srcOrd="0" destOrd="0" presId="urn:microsoft.com/office/officeart/2005/8/layout/vList5"/>
    <dgm:cxn modelId="{8D3236B7-240B-4EB6-8EC6-D0BCED793418}" type="presOf" srcId="{CA8737B4-D615-4F91-993B-807CFA0EE9CF}" destId="{A8668A05-A874-4704-8CCF-4FE5EF0D7330}" srcOrd="0" destOrd="0" presId="urn:microsoft.com/office/officeart/2005/8/layout/vList5"/>
    <dgm:cxn modelId="{E1356815-F21E-4EA4-919B-CA7B72D346B8}" srcId="{5533A5A6-AAC1-4DC2-926F-9A96568D1C14}" destId="{CA9D125B-F4B1-4480-8F39-C089CF5CB01B}" srcOrd="0" destOrd="0" parTransId="{D060C2DE-F003-45A3-AD0A-FE6F7E60AE70}" sibTransId="{27592134-5725-4ED1-A789-2743522DB788}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65A41BF0-E747-46AA-8982-910EAE2B0EC6}" type="presOf" srcId="{CA9D125B-F4B1-4480-8F39-C089CF5CB01B}" destId="{8BC45E04-3743-4554-8306-997CFD9EC1A6}" srcOrd="0" destOrd="0" presId="urn:microsoft.com/office/officeart/2005/8/layout/vList5"/>
    <dgm:cxn modelId="{57C6ECD2-CBF1-4774-9AD5-620778C3681A}" type="presParOf" srcId="{A8668A05-A874-4704-8CCF-4FE5EF0D7330}" destId="{16A33256-7732-4456-A451-6121505F4A0B}" srcOrd="0" destOrd="0" presId="urn:microsoft.com/office/officeart/2005/8/layout/vList5"/>
    <dgm:cxn modelId="{E09B9BAF-26BA-4C19-8E59-84568DF55DCD}" type="presParOf" srcId="{16A33256-7732-4456-A451-6121505F4A0B}" destId="{ED6A07ED-056F-4937-ABB4-3F770471797F}" srcOrd="0" destOrd="0" presId="urn:microsoft.com/office/officeart/2005/8/layout/vList5"/>
    <dgm:cxn modelId="{EFF9AC8C-B921-4967-A9C9-9FA837F10EFC}" type="presParOf" srcId="{16A33256-7732-4456-A451-6121505F4A0B}" destId="{8BC45E04-3743-4554-8306-997CFD9EC1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>
        <a:solidFill>
          <a:srgbClr val="5CB565"/>
        </a:solidFill>
      </dgm:spPr>
      <dgm:t>
        <a:bodyPr/>
        <a:lstStyle/>
        <a:p>
          <a:r>
            <a:rPr lang="en-US" dirty="0" smtClean="0">
              <a:latin typeface="Century Gothic" pitchFamily="34" charset="0"/>
            </a:rPr>
            <a:t>Goal 2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8CF6067D-C29B-4276-BC1E-8EDD2C75735B}">
      <dgm:prSet phldrT="[Text]"/>
      <dgm:spPr>
        <a:solidFill>
          <a:srgbClr val="D2E5D5">
            <a:alpha val="89804"/>
          </a:srgbClr>
        </a:solidFill>
      </dgm:spPr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Performance Tasks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08AFBC01-44BD-4C90-83BE-E814D9AA928F}" type="parTrans" cxnId="{871DB201-5A72-431E-9B81-DD796CCE777B}">
      <dgm:prSet/>
      <dgm:spPr/>
      <dgm:t>
        <a:bodyPr/>
        <a:lstStyle/>
        <a:p>
          <a:endParaRPr lang="en-US"/>
        </a:p>
      </dgm:t>
    </dgm:pt>
    <dgm:pt modelId="{66BEE0E4-AD9E-4737-8AB9-6D9BFFABAE03}" type="sibTrans" cxnId="{871DB201-5A72-431E-9B81-DD796CCE777B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C45E04-3743-4554-8306-997CFD9EC1A6}" type="pres">
      <dgm:prSet presAssocID="{5533A5A6-AAC1-4DC2-926F-9A96568D1C14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6C47435-2C06-42E4-A1E5-291F56E949B6}" type="presOf" srcId="{CA8737B4-D615-4F91-993B-807CFA0EE9CF}" destId="{A8668A05-A874-4704-8CCF-4FE5EF0D7330}" srcOrd="0" destOrd="0" presId="urn:microsoft.com/office/officeart/2005/8/layout/vList5"/>
    <dgm:cxn modelId="{D5D3876C-F97F-4FE7-94B0-FC9036E8EAD9}" type="presOf" srcId="{5533A5A6-AAC1-4DC2-926F-9A96568D1C14}" destId="{ED6A07ED-056F-4937-ABB4-3F770471797F}" srcOrd="0" destOrd="0" presId="urn:microsoft.com/office/officeart/2005/8/layout/vList5"/>
    <dgm:cxn modelId="{871DB201-5A72-431E-9B81-DD796CCE777B}" srcId="{5533A5A6-AAC1-4DC2-926F-9A96568D1C14}" destId="{8CF6067D-C29B-4276-BC1E-8EDD2C75735B}" srcOrd="0" destOrd="0" parTransId="{08AFBC01-44BD-4C90-83BE-E814D9AA928F}" sibTransId="{66BEE0E4-AD9E-4737-8AB9-6D9BFFABAE03}"/>
    <dgm:cxn modelId="{56009E6A-A8CD-468C-A241-099C30B3540E}" type="presOf" srcId="{8CF6067D-C29B-4276-BC1E-8EDD2C75735B}" destId="{8BC45E04-3743-4554-8306-997CFD9EC1A6}" srcOrd="0" destOrd="0" presId="urn:microsoft.com/office/officeart/2005/8/layout/vList5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AE9DA8DF-1DBA-4A09-ABAA-CBBD448C4423}" type="presParOf" srcId="{A8668A05-A874-4704-8CCF-4FE5EF0D7330}" destId="{16A33256-7732-4456-A451-6121505F4A0B}" srcOrd="0" destOrd="0" presId="urn:microsoft.com/office/officeart/2005/8/layout/vList5"/>
    <dgm:cxn modelId="{CB86BA1E-B027-425B-9B94-CBCADB143A2F}" type="presParOf" srcId="{16A33256-7732-4456-A451-6121505F4A0B}" destId="{ED6A07ED-056F-4937-ABB4-3F770471797F}" srcOrd="0" destOrd="0" presId="urn:microsoft.com/office/officeart/2005/8/layout/vList5"/>
    <dgm:cxn modelId="{3CAA8EB1-AC70-4C57-924F-34642AD23AE2}" type="presParOf" srcId="{16A33256-7732-4456-A451-6121505F4A0B}" destId="{8BC45E04-3743-4554-8306-997CFD9EC1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>
        <a:solidFill>
          <a:srgbClr val="5EAFA6"/>
        </a:solidFill>
      </dgm:spPr>
      <dgm:t>
        <a:bodyPr/>
        <a:lstStyle/>
        <a:p>
          <a:r>
            <a:rPr lang="en-US" dirty="0" smtClean="0">
              <a:latin typeface="Century Gothic" pitchFamily="34" charset="0"/>
            </a:rPr>
            <a:t>Goal 3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37C3443D-A802-4EEB-B43A-9F766FF66A43}">
      <dgm:prSet phldrT="[Text]"/>
      <dgm:spPr>
        <a:solidFill>
          <a:srgbClr val="D2E4E2">
            <a:alpha val="89804"/>
          </a:srgbClr>
        </a:solidFill>
      </dgm:spPr>
      <dgm:t>
        <a:bodyPr/>
        <a:lstStyle/>
        <a:p>
          <a:r>
            <a:rPr lang="en-US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Employee Recognition</a:t>
          </a:r>
          <a:endParaRPr lang="en-US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gm:t>
    </dgm:pt>
    <dgm:pt modelId="{2849C70A-FFCC-4435-B32F-AD98E93E5CF5}" type="parTrans" cxnId="{08DF989A-4CDF-4334-8640-F7A36344E279}">
      <dgm:prSet/>
      <dgm:spPr/>
      <dgm:t>
        <a:bodyPr/>
        <a:lstStyle/>
        <a:p>
          <a:endParaRPr lang="en-US"/>
        </a:p>
      </dgm:t>
    </dgm:pt>
    <dgm:pt modelId="{52AA26CC-70A2-4EAD-9C64-D360260503FC}" type="sibTrans" cxnId="{08DF989A-4CDF-4334-8640-F7A36344E279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C45E04-3743-4554-8306-997CFD9EC1A6}" type="pres">
      <dgm:prSet presAssocID="{5533A5A6-AAC1-4DC2-926F-9A96568D1C14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DA618B0-7647-4C88-979B-A28D92D35BB7}" type="presOf" srcId="{CA8737B4-D615-4F91-993B-807CFA0EE9CF}" destId="{A8668A05-A874-4704-8CCF-4FE5EF0D7330}" srcOrd="0" destOrd="0" presId="urn:microsoft.com/office/officeart/2005/8/layout/vList5"/>
    <dgm:cxn modelId="{947A9CD5-A313-4ECB-88EF-FF508BB29F6E}" type="presOf" srcId="{5533A5A6-AAC1-4DC2-926F-9A96568D1C14}" destId="{ED6A07ED-056F-4937-ABB4-3F770471797F}" srcOrd="0" destOrd="0" presId="urn:microsoft.com/office/officeart/2005/8/layout/vList5"/>
    <dgm:cxn modelId="{4966C106-08A4-4A41-A810-0138385B2A76}" type="presOf" srcId="{37C3443D-A802-4EEB-B43A-9F766FF66A43}" destId="{8BC45E04-3743-4554-8306-997CFD9EC1A6}" srcOrd="0" destOrd="0" presId="urn:microsoft.com/office/officeart/2005/8/layout/vList5"/>
    <dgm:cxn modelId="{08DF989A-4CDF-4334-8640-F7A36344E279}" srcId="{5533A5A6-AAC1-4DC2-926F-9A96568D1C14}" destId="{37C3443D-A802-4EEB-B43A-9F766FF66A43}" srcOrd="0" destOrd="0" parTransId="{2849C70A-FFCC-4435-B32F-AD98E93E5CF5}" sibTransId="{52AA26CC-70A2-4EAD-9C64-D360260503FC}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2FBDDC25-F40E-4D53-9AA8-2A10831F3386}" type="presParOf" srcId="{A8668A05-A874-4704-8CCF-4FE5EF0D7330}" destId="{16A33256-7732-4456-A451-6121505F4A0B}" srcOrd="0" destOrd="0" presId="urn:microsoft.com/office/officeart/2005/8/layout/vList5"/>
    <dgm:cxn modelId="{F4F8D4AC-D3F4-474D-82E4-8BCC222AC912}" type="presParOf" srcId="{16A33256-7732-4456-A451-6121505F4A0B}" destId="{ED6A07ED-056F-4937-ABB4-3F770471797F}" srcOrd="0" destOrd="0" presId="urn:microsoft.com/office/officeart/2005/8/layout/vList5"/>
    <dgm:cxn modelId="{A60E9337-3C58-4246-9D67-810E32AFF5FD}" type="presParOf" srcId="{16A33256-7732-4456-A451-6121505F4A0B}" destId="{8BC45E04-3743-4554-8306-997CFD9EC1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>
        <a:solidFill>
          <a:srgbClr val="6179A8"/>
        </a:solidFill>
      </dgm:spPr>
      <dgm:t>
        <a:bodyPr/>
        <a:lstStyle/>
        <a:p>
          <a:r>
            <a:rPr lang="en-US" smtClean="0">
              <a:latin typeface="Century Gothic" pitchFamily="34" charset="0"/>
            </a:rPr>
            <a:t>Goal 4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CE15F2FB-CD87-436E-AFAA-BB603E575307}">
      <dgm:prSet phldrT="[Text]"/>
      <dgm:spPr>
        <a:solidFill>
          <a:srgbClr val="D2D8E2">
            <a:alpha val="89804"/>
          </a:srgbClr>
        </a:solidFill>
      </dgm:spPr>
      <dgm:t>
        <a:bodyPr/>
        <a:lstStyle/>
        <a:p>
          <a:r>
            <a:rPr lang="en-US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Strategic Plan Review</a:t>
          </a:r>
          <a:endParaRPr lang="en-US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gm:t>
    </dgm:pt>
    <dgm:pt modelId="{29F52CCB-53B9-4E23-89D6-7DA0675F861C}" type="parTrans" cxnId="{2D2E3D58-A7E1-4048-B16E-EB86B7C0FF12}">
      <dgm:prSet/>
      <dgm:spPr/>
      <dgm:t>
        <a:bodyPr/>
        <a:lstStyle/>
        <a:p>
          <a:endParaRPr lang="en-US"/>
        </a:p>
      </dgm:t>
    </dgm:pt>
    <dgm:pt modelId="{570A3966-CEA1-45F3-BBC7-F415186A3556}" type="sibTrans" cxnId="{2D2E3D58-A7E1-4048-B16E-EB86B7C0FF12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C45E04-3743-4554-8306-997CFD9EC1A6}" type="pres">
      <dgm:prSet presAssocID="{5533A5A6-AAC1-4DC2-926F-9A96568D1C14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95380D6-AE8A-4C89-9ACD-99A206924BFB}" type="presOf" srcId="{CE15F2FB-CD87-436E-AFAA-BB603E575307}" destId="{8BC45E04-3743-4554-8306-997CFD9EC1A6}" srcOrd="0" destOrd="0" presId="urn:microsoft.com/office/officeart/2005/8/layout/vList5"/>
    <dgm:cxn modelId="{39C407DD-7040-41C2-AB64-84F52B07DC6B}" type="presOf" srcId="{CA8737B4-D615-4F91-993B-807CFA0EE9CF}" destId="{A8668A05-A874-4704-8CCF-4FE5EF0D7330}" srcOrd="0" destOrd="0" presId="urn:microsoft.com/office/officeart/2005/8/layout/vList5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2D2E3D58-A7E1-4048-B16E-EB86B7C0FF12}" srcId="{5533A5A6-AAC1-4DC2-926F-9A96568D1C14}" destId="{CE15F2FB-CD87-436E-AFAA-BB603E575307}" srcOrd="0" destOrd="0" parTransId="{29F52CCB-53B9-4E23-89D6-7DA0675F861C}" sibTransId="{570A3966-CEA1-45F3-BBC7-F415186A3556}"/>
    <dgm:cxn modelId="{AD9E334D-0134-4AC2-B0DF-79EED53814A9}" type="presOf" srcId="{5533A5A6-AAC1-4DC2-926F-9A96568D1C14}" destId="{ED6A07ED-056F-4937-ABB4-3F770471797F}" srcOrd="0" destOrd="0" presId="urn:microsoft.com/office/officeart/2005/8/layout/vList5"/>
    <dgm:cxn modelId="{00CDD527-8DB8-40E7-8029-7519D88618E0}" type="presParOf" srcId="{A8668A05-A874-4704-8CCF-4FE5EF0D7330}" destId="{16A33256-7732-4456-A451-6121505F4A0B}" srcOrd="0" destOrd="0" presId="urn:microsoft.com/office/officeart/2005/8/layout/vList5"/>
    <dgm:cxn modelId="{29EF3603-9A3F-48F5-B2EC-86B54DA1D0A9}" type="presParOf" srcId="{16A33256-7732-4456-A451-6121505F4A0B}" destId="{ED6A07ED-056F-4937-ABB4-3F770471797F}" srcOrd="0" destOrd="0" presId="urn:microsoft.com/office/officeart/2005/8/layout/vList5"/>
    <dgm:cxn modelId="{2AF12DD1-30B2-4382-A521-3E4497BA80D7}" type="presParOf" srcId="{16A33256-7732-4456-A451-6121505F4A0B}" destId="{8BC45E04-3743-4554-8306-997CFD9EC1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>
        <a:solidFill>
          <a:srgbClr val="6179A8"/>
        </a:solidFill>
      </dgm:spPr>
      <dgm:t>
        <a:bodyPr/>
        <a:lstStyle/>
        <a:p>
          <a:r>
            <a:rPr lang="en-US" dirty="0" smtClean="0">
              <a:latin typeface="Century Gothic" pitchFamily="34" charset="0"/>
            </a:rPr>
            <a:t>Goal 4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CE15F2FB-CD87-436E-AFAA-BB603E575307}">
      <dgm:prSet phldrT="[Text]" custT="1"/>
      <dgm:spPr>
        <a:solidFill>
          <a:srgbClr val="D2D8E2">
            <a:alpha val="89804"/>
          </a:srgbClr>
        </a:solidFill>
      </dgm:spPr>
      <dgm:t>
        <a:bodyPr/>
        <a:lstStyle/>
        <a:p>
          <a:r>
            <a:rPr lang="en-US" sz="28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Strategic Communications Plan</a:t>
          </a:r>
          <a:endParaRPr lang="en-US" sz="25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gm:t>
    </dgm:pt>
    <dgm:pt modelId="{29F52CCB-53B9-4E23-89D6-7DA0675F861C}" type="parTrans" cxnId="{2D2E3D58-A7E1-4048-B16E-EB86B7C0FF12}">
      <dgm:prSet/>
      <dgm:spPr/>
      <dgm:t>
        <a:bodyPr/>
        <a:lstStyle/>
        <a:p>
          <a:endParaRPr lang="en-US"/>
        </a:p>
      </dgm:t>
    </dgm:pt>
    <dgm:pt modelId="{570A3966-CEA1-45F3-BBC7-F415186A3556}" type="sibTrans" cxnId="{2D2E3D58-A7E1-4048-B16E-EB86B7C0FF12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C45E04-3743-4554-8306-997CFD9EC1A6}" type="pres">
      <dgm:prSet presAssocID="{5533A5A6-AAC1-4DC2-926F-9A96568D1C14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9A1727AD-83E2-453E-B8BB-1B14181F4BFF}" type="presOf" srcId="{5533A5A6-AAC1-4DC2-926F-9A96568D1C14}" destId="{ED6A07ED-056F-4937-ABB4-3F770471797F}" srcOrd="0" destOrd="0" presId="urn:microsoft.com/office/officeart/2005/8/layout/vList5"/>
    <dgm:cxn modelId="{2D2E3D58-A7E1-4048-B16E-EB86B7C0FF12}" srcId="{5533A5A6-AAC1-4DC2-926F-9A96568D1C14}" destId="{CE15F2FB-CD87-436E-AFAA-BB603E575307}" srcOrd="0" destOrd="0" parTransId="{29F52CCB-53B9-4E23-89D6-7DA0675F861C}" sibTransId="{570A3966-CEA1-45F3-BBC7-F415186A3556}"/>
    <dgm:cxn modelId="{8E67C73F-B159-462F-81EF-8FF663580D19}" type="presOf" srcId="{CA8737B4-D615-4F91-993B-807CFA0EE9CF}" destId="{A8668A05-A874-4704-8CCF-4FE5EF0D7330}" srcOrd="0" destOrd="0" presId="urn:microsoft.com/office/officeart/2005/8/layout/vList5"/>
    <dgm:cxn modelId="{99C7FCC3-CC84-460B-8BEB-DCD8295FF018}" type="presOf" srcId="{CE15F2FB-CD87-436E-AFAA-BB603E575307}" destId="{8BC45E04-3743-4554-8306-997CFD9EC1A6}" srcOrd="0" destOrd="0" presId="urn:microsoft.com/office/officeart/2005/8/layout/vList5"/>
    <dgm:cxn modelId="{F8EA186E-F626-4ADF-8AAF-B9DF9BAA2438}" type="presParOf" srcId="{A8668A05-A874-4704-8CCF-4FE5EF0D7330}" destId="{16A33256-7732-4456-A451-6121505F4A0B}" srcOrd="0" destOrd="0" presId="urn:microsoft.com/office/officeart/2005/8/layout/vList5"/>
    <dgm:cxn modelId="{44739875-D635-4D98-BEBE-FE8C744F281C}" type="presParOf" srcId="{16A33256-7732-4456-A451-6121505F4A0B}" destId="{ED6A07ED-056F-4937-ABB4-3F770471797F}" srcOrd="0" destOrd="0" presId="urn:microsoft.com/office/officeart/2005/8/layout/vList5"/>
    <dgm:cxn modelId="{A5C770C7-8A03-46D3-947E-DD109183278F}" type="presParOf" srcId="{16A33256-7732-4456-A451-6121505F4A0B}" destId="{8BC45E04-3743-4554-8306-997CFD9EC1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>
        <a:solidFill>
          <a:srgbClr val="6179A8"/>
        </a:solidFill>
      </dgm:spPr>
      <dgm:t>
        <a:bodyPr/>
        <a:lstStyle/>
        <a:p>
          <a:r>
            <a:rPr lang="en-US" dirty="0" smtClean="0">
              <a:latin typeface="Century Gothic" pitchFamily="34" charset="0"/>
            </a:rPr>
            <a:t>Goal 4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CE15F2FB-CD87-436E-AFAA-BB603E575307}">
      <dgm:prSet phldrT="[Text]"/>
      <dgm:spPr>
        <a:solidFill>
          <a:srgbClr val="D2D8E2">
            <a:alpha val="89804"/>
          </a:srgbClr>
        </a:solidFill>
      </dgm:spPr>
      <dgm:t>
        <a:bodyPr/>
        <a:lstStyle/>
        <a:p>
          <a:r>
            <a:rPr lang="en-US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Academic Excellence Scorecard</a:t>
          </a:r>
          <a:endParaRPr lang="en-US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gm:t>
    </dgm:pt>
    <dgm:pt modelId="{29F52CCB-53B9-4E23-89D6-7DA0675F861C}" type="parTrans" cxnId="{2D2E3D58-A7E1-4048-B16E-EB86B7C0FF12}">
      <dgm:prSet/>
      <dgm:spPr/>
      <dgm:t>
        <a:bodyPr/>
        <a:lstStyle/>
        <a:p>
          <a:endParaRPr lang="en-US"/>
        </a:p>
      </dgm:t>
    </dgm:pt>
    <dgm:pt modelId="{570A3966-CEA1-45F3-BBC7-F415186A3556}" type="sibTrans" cxnId="{2D2E3D58-A7E1-4048-B16E-EB86B7C0FF12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C45E04-3743-4554-8306-997CFD9EC1A6}" type="pres">
      <dgm:prSet presAssocID="{5533A5A6-AAC1-4DC2-926F-9A96568D1C14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2D2E3D58-A7E1-4048-B16E-EB86B7C0FF12}" srcId="{5533A5A6-AAC1-4DC2-926F-9A96568D1C14}" destId="{CE15F2FB-CD87-436E-AFAA-BB603E575307}" srcOrd="0" destOrd="0" parTransId="{29F52CCB-53B9-4E23-89D6-7DA0675F861C}" sibTransId="{570A3966-CEA1-45F3-BBC7-F415186A3556}"/>
    <dgm:cxn modelId="{E4005E83-93B6-4802-B3E9-21E43E8CF0B1}" type="presOf" srcId="{5533A5A6-AAC1-4DC2-926F-9A96568D1C14}" destId="{ED6A07ED-056F-4937-ABB4-3F770471797F}" srcOrd="0" destOrd="0" presId="urn:microsoft.com/office/officeart/2005/8/layout/vList5"/>
    <dgm:cxn modelId="{2A69D2E5-1EF4-48EC-9AE8-B9B2FC7518BD}" type="presOf" srcId="{CE15F2FB-CD87-436E-AFAA-BB603E575307}" destId="{8BC45E04-3743-4554-8306-997CFD9EC1A6}" srcOrd="0" destOrd="0" presId="urn:microsoft.com/office/officeart/2005/8/layout/vList5"/>
    <dgm:cxn modelId="{10310C90-2537-47FC-8915-276CF3CB96A4}" type="presOf" srcId="{CA8737B4-D615-4F91-993B-807CFA0EE9CF}" destId="{A8668A05-A874-4704-8CCF-4FE5EF0D7330}" srcOrd="0" destOrd="0" presId="urn:microsoft.com/office/officeart/2005/8/layout/vList5"/>
    <dgm:cxn modelId="{A7EF6D43-09F6-44E6-A5F4-C325321416B4}" type="presParOf" srcId="{A8668A05-A874-4704-8CCF-4FE5EF0D7330}" destId="{16A33256-7732-4456-A451-6121505F4A0B}" srcOrd="0" destOrd="0" presId="urn:microsoft.com/office/officeart/2005/8/layout/vList5"/>
    <dgm:cxn modelId="{935C2733-08EC-4FD5-A132-C410B182A6B6}" type="presParOf" srcId="{16A33256-7732-4456-A451-6121505F4A0B}" destId="{ED6A07ED-056F-4937-ABB4-3F770471797F}" srcOrd="0" destOrd="0" presId="urn:microsoft.com/office/officeart/2005/8/layout/vList5"/>
    <dgm:cxn modelId="{9EFF1920-542E-4BDE-A050-76FF964D529C}" type="presParOf" srcId="{16A33256-7732-4456-A451-6121505F4A0B}" destId="{8BC45E04-3743-4554-8306-997CFD9EC1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A8737B4-D615-4F91-993B-807CFA0EE9CF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33A5A6-AAC1-4DC2-926F-9A96568D1C14}">
      <dgm:prSet phldrT="[Text]"/>
      <dgm:spPr>
        <a:solidFill>
          <a:srgbClr val="8064A2"/>
        </a:solidFill>
      </dgm:spPr>
      <dgm:t>
        <a:bodyPr/>
        <a:lstStyle/>
        <a:p>
          <a:r>
            <a:rPr lang="en-US" dirty="0" smtClean="0">
              <a:latin typeface="Century Gothic" pitchFamily="34" charset="0"/>
            </a:rPr>
            <a:t>Goal 5</a:t>
          </a:r>
          <a:endParaRPr lang="en-US" dirty="0">
            <a:latin typeface="Century Gothic" pitchFamily="34" charset="0"/>
          </a:endParaRPr>
        </a:p>
      </dgm:t>
    </dgm:pt>
    <dgm:pt modelId="{A3D4F366-AD30-49B7-A94F-9B5D557A176F}" type="parTrans" cxnId="{F14220F0-D457-4AC8-B053-4189DA435BA3}">
      <dgm:prSet/>
      <dgm:spPr/>
      <dgm:t>
        <a:bodyPr/>
        <a:lstStyle/>
        <a:p>
          <a:endParaRPr lang="en-US"/>
        </a:p>
      </dgm:t>
    </dgm:pt>
    <dgm:pt modelId="{3CD741A8-8206-48EA-AF90-DA9FDCD05646}" type="sibTrans" cxnId="{F14220F0-D457-4AC8-B053-4189DA435BA3}">
      <dgm:prSet/>
      <dgm:spPr/>
      <dgm:t>
        <a:bodyPr/>
        <a:lstStyle/>
        <a:p>
          <a:endParaRPr lang="en-US"/>
        </a:p>
      </dgm:t>
    </dgm:pt>
    <dgm:pt modelId="{E4A84049-C445-4585-99FE-1D1800BDDF29}">
      <dgm:prSet phldrT="[Text]" custT="1"/>
      <dgm:spPr>
        <a:solidFill>
          <a:srgbClr val="D8D3E0">
            <a:alpha val="89804"/>
          </a:srgbClr>
        </a:solidFill>
      </dgm:spPr>
      <dgm:t>
        <a:bodyPr/>
        <a:lstStyle/>
        <a:p>
          <a:r>
            <a:rPr lang="en-US" sz="40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Valuation</a:t>
          </a:r>
          <a:endParaRPr lang="en-US" sz="40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gm:t>
    </dgm:pt>
    <dgm:pt modelId="{FC47B09C-A07B-4A11-8175-DE7EFBC3499D}" type="parTrans" cxnId="{574C1CCA-D09F-45FC-8532-BB73A51F1509}">
      <dgm:prSet/>
      <dgm:spPr/>
      <dgm:t>
        <a:bodyPr/>
        <a:lstStyle/>
        <a:p>
          <a:endParaRPr lang="en-US"/>
        </a:p>
      </dgm:t>
    </dgm:pt>
    <dgm:pt modelId="{403B02EB-04EC-468E-80AE-EDBA8677DFE7}" type="sibTrans" cxnId="{574C1CCA-D09F-45FC-8532-BB73A51F1509}">
      <dgm:prSet/>
      <dgm:spPr/>
      <dgm:t>
        <a:bodyPr/>
        <a:lstStyle/>
        <a:p>
          <a:endParaRPr lang="en-US"/>
        </a:p>
      </dgm:t>
    </dgm:pt>
    <dgm:pt modelId="{A8668A05-A874-4704-8CCF-4FE5EF0D7330}" type="pres">
      <dgm:prSet presAssocID="{CA8737B4-D615-4F91-993B-807CFA0EE9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6A33256-7732-4456-A451-6121505F4A0B}" type="pres">
      <dgm:prSet presAssocID="{5533A5A6-AAC1-4DC2-926F-9A96568D1C14}" presName="linNode" presStyleCnt="0"/>
      <dgm:spPr/>
    </dgm:pt>
    <dgm:pt modelId="{ED6A07ED-056F-4937-ABB4-3F770471797F}" type="pres">
      <dgm:prSet presAssocID="{5533A5A6-AAC1-4DC2-926F-9A96568D1C14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C45E04-3743-4554-8306-997CFD9EC1A6}" type="pres">
      <dgm:prSet presAssocID="{5533A5A6-AAC1-4DC2-926F-9A96568D1C14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4814D32-5C7E-48D3-A240-CB20C308A1F3}" type="presOf" srcId="{5533A5A6-AAC1-4DC2-926F-9A96568D1C14}" destId="{ED6A07ED-056F-4937-ABB4-3F770471797F}" srcOrd="0" destOrd="0" presId="urn:microsoft.com/office/officeart/2005/8/layout/vList5"/>
    <dgm:cxn modelId="{574C1CCA-D09F-45FC-8532-BB73A51F1509}" srcId="{5533A5A6-AAC1-4DC2-926F-9A96568D1C14}" destId="{E4A84049-C445-4585-99FE-1D1800BDDF29}" srcOrd="0" destOrd="0" parTransId="{FC47B09C-A07B-4A11-8175-DE7EFBC3499D}" sibTransId="{403B02EB-04EC-468E-80AE-EDBA8677DFE7}"/>
    <dgm:cxn modelId="{9E57E384-7EF3-42A3-8FD5-647B32BD38C6}" type="presOf" srcId="{E4A84049-C445-4585-99FE-1D1800BDDF29}" destId="{8BC45E04-3743-4554-8306-997CFD9EC1A6}" srcOrd="0" destOrd="0" presId="urn:microsoft.com/office/officeart/2005/8/layout/vList5"/>
    <dgm:cxn modelId="{A6362181-4DD6-4B74-8265-B900AC213B36}" type="presOf" srcId="{CA8737B4-D615-4F91-993B-807CFA0EE9CF}" destId="{A8668A05-A874-4704-8CCF-4FE5EF0D7330}" srcOrd="0" destOrd="0" presId="urn:microsoft.com/office/officeart/2005/8/layout/vList5"/>
    <dgm:cxn modelId="{F14220F0-D457-4AC8-B053-4189DA435BA3}" srcId="{CA8737B4-D615-4F91-993B-807CFA0EE9CF}" destId="{5533A5A6-AAC1-4DC2-926F-9A96568D1C14}" srcOrd="0" destOrd="0" parTransId="{A3D4F366-AD30-49B7-A94F-9B5D557A176F}" sibTransId="{3CD741A8-8206-48EA-AF90-DA9FDCD05646}"/>
    <dgm:cxn modelId="{73432A32-0B7E-4508-9456-0E822787518C}" type="presParOf" srcId="{A8668A05-A874-4704-8CCF-4FE5EF0D7330}" destId="{16A33256-7732-4456-A451-6121505F4A0B}" srcOrd="0" destOrd="0" presId="urn:microsoft.com/office/officeart/2005/8/layout/vList5"/>
    <dgm:cxn modelId="{51EB3723-9845-4EA9-8226-84C3EE367B05}" type="presParOf" srcId="{16A33256-7732-4456-A451-6121505F4A0B}" destId="{ED6A07ED-056F-4937-ABB4-3F770471797F}" srcOrd="0" destOrd="0" presId="urn:microsoft.com/office/officeart/2005/8/layout/vList5"/>
    <dgm:cxn modelId="{2CDAE995-B144-4ACB-A64B-AC2F8EA2535F}" type="presParOf" srcId="{16A33256-7732-4456-A451-6121505F4A0B}" destId="{8BC45E04-3743-4554-8306-997CFD9EC1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45E04-3743-4554-8306-997CFD9EC1A6}">
      <dsp:nvSpPr>
        <dsp:cNvPr id="0" name=""/>
        <dsp:cNvSpPr/>
      </dsp:nvSpPr>
      <dsp:spPr>
        <a:xfrm rot="5400000">
          <a:off x="3555567" y="-1291572"/>
          <a:ext cx="972160" cy="380390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Lifelong Learning</a:t>
          </a:r>
          <a:endParaRPr lang="en-US" sz="16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Learning Spaces</a:t>
          </a:r>
          <a:endParaRPr lang="en-US" sz="16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sp:txBody>
      <dsp:txXfrm rot="5400000">
        <a:off x="3555567" y="-1291572"/>
        <a:ext cx="972160" cy="3803904"/>
      </dsp:txXfrm>
    </dsp:sp>
    <dsp:sp modelId="{ED6A07ED-056F-4937-ABB4-3F770471797F}">
      <dsp:nvSpPr>
        <dsp:cNvPr id="0" name=""/>
        <dsp:cNvSpPr/>
      </dsp:nvSpPr>
      <dsp:spPr>
        <a:xfrm>
          <a:off x="0" y="2779"/>
          <a:ext cx="2139696" cy="12152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>
              <a:latin typeface="Century Gothic" pitchFamily="34" charset="0"/>
            </a:rPr>
            <a:t>Goal 1</a:t>
          </a:r>
          <a:endParaRPr lang="en-US" sz="4100" kern="1200" dirty="0">
            <a:latin typeface="Century Gothic" pitchFamily="34" charset="0"/>
          </a:endParaRPr>
        </a:p>
      </dsp:txBody>
      <dsp:txXfrm>
        <a:off x="0" y="2779"/>
        <a:ext cx="2139696" cy="1215200"/>
      </dsp:txXfrm>
    </dsp:sp>
    <dsp:sp modelId="{E4C53D48-E243-467B-BCB4-4C995D7478B8}">
      <dsp:nvSpPr>
        <dsp:cNvPr id="0" name=""/>
        <dsp:cNvSpPr/>
      </dsp:nvSpPr>
      <dsp:spPr>
        <a:xfrm rot="5400000">
          <a:off x="3555567" y="-15612"/>
          <a:ext cx="972160" cy="3803904"/>
        </a:xfrm>
        <a:prstGeom prst="round2SameRect">
          <a:avLst/>
        </a:prstGeom>
        <a:solidFill>
          <a:schemeClr val="accent3">
            <a:tint val="40000"/>
            <a:alpha val="90000"/>
            <a:hueOff val="2679212"/>
            <a:satOff val="-3448"/>
            <a:lumOff val="-269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2679212"/>
              <a:satOff val="-3448"/>
              <a:lumOff val="-2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Performance Tasks</a:t>
          </a:r>
          <a:endParaRPr lang="en-US" sz="16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sp:txBody>
      <dsp:txXfrm rot="5400000">
        <a:off x="3555567" y="-15612"/>
        <a:ext cx="972160" cy="3803904"/>
      </dsp:txXfrm>
    </dsp:sp>
    <dsp:sp modelId="{624D91EE-B4C6-4B53-994E-C07C43792DDE}">
      <dsp:nvSpPr>
        <dsp:cNvPr id="0" name=""/>
        <dsp:cNvSpPr/>
      </dsp:nvSpPr>
      <dsp:spPr>
        <a:xfrm>
          <a:off x="0" y="1278739"/>
          <a:ext cx="2139696" cy="1215200"/>
        </a:xfrm>
        <a:prstGeom prst="round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>
              <a:latin typeface="Century Gothic" pitchFamily="34" charset="0"/>
            </a:rPr>
            <a:t>Goal 2</a:t>
          </a:r>
          <a:endParaRPr lang="en-US" sz="4100" kern="1200" dirty="0">
            <a:latin typeface="Century Gothic" pitchFamily="34" charset="0"/>
          </a:endParaRPr>
        </a:p>
      </dsp:txBody>
      <dsp:txXfrm>
        <a:off x="0" y="1278739"/>
        <a:ext cx="2139696" cy="1215200"/>
      </dsp:txXfrm>
    </dsp:sp>
    <dsp:sp modelId="{0F51ED3A-BF65-49CB-9EA8-C8EB51B3E21F}">
      <dsp:nvSpPr>
        <dsp:cNvPr id="0" name=""/>
        <dsp:cNvSpPr/>
      </dsp:nvSpPr>
      <dsp:spPr>
        <a:xfrm rot="5400000">
          <a:off x="3555567" y="1260347"/>
          <a:ext cx="972160" cy="3803904"/>
        </a:xfrm>
        <a:prstGeom prst="round2SameRect">
          <a:avLst/>
        </a:prstGeom>
        <a:solidFill>
          <a:schemeClr val="accent3">
            <a:tint val="40000"/>
            <a:alpha val="90000"/>
            <a:hueOff val="5358425"/>
            <a:satOff val="-6896"/>
            <a:lumOff val="-53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5358425"/>
              <a:satOff val="-6896"/>
              <a:lumOff val="-5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Workforce Engagement</a:t>
          </a:r>
          <a:endParaRPr lang="en-US" sz="16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sp:txBody>
      <dsp:txXfrm rot="5400000">
        <a:off x="3555567" y="1260347"/>
        <a:ext cx="972160" cy="3803904"/>
      </dsp:txXfrm>
    </dsp:sp>
    <dsp:sp modelId="{43A047FB-1D36-4BE5-835F-66E06D286AA3}">
      <dsp:nvSpPr>
        <dsp:cNvPr id="0" name=""/>
        <dsp:cNvSpPr/>
      </dsp:nvSpPr>
      <dsp:spPr>
        <a:xfrm>
          <a:off x="0" y="2554699"/>
          <a:ext cx="2139696" cy="1215200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>
              <a:latin typeface="Century Gothic" pitchFamily="34" charset="0"/>
            </a:rPr>
            <a:t>Goal 3</a:t>
          </a:r>
          <a:endParaRPr lang="en-US" sz="4100" kern="1200" dirty="0">
            <a:latin typeface="Century Gothic" pitchFamily="34" charset="0"/>
          </a:endParaRPr>
        </a:p>
      </dsp:txBody>
      <dsp:txXfrm>
        <a:off x="0" y="2554699"/>
        <a:ext cx="2139696" cy="1215200"/>
      </dsp:txXfrm>
    </dsp:sp>
    <dsp:sp modelId="{37EA04A3-DF18-4DE2-A09B-EA0B700ACCDB}">
      <dsp:nvSpPr>
        <dsp:cNvPr id="0" name=""/>
        <dsp:cNvSpPr/>
      </dsp:nvSpPr>
      <dsp:spPr>
        <a:xfrm rot="5400000">
          <a:off x="3555567" y="2536308"/>
          <a:ext cx="972160" cy="3803904"/>
        </a:xfrm>
        <a:prstGeom prst="round2SameRect">
          <a:avLst/>
        </a:prstGeom>
        <a:solidFill>
          <a:schemeClr val="accent3">
            <a:tint val="40000"/>
            <a:alpha val="90000"/>
            <a:hueOff val="8037638"/>
            <a:satOff val="-10345"/>
            <a:lumOff val="-806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8037638"/>
              <a:satOff val="-10345"/>
              <a:lumOff val="-8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Review of Vision, Mission, Goals</a:t>
          </a:r>
          <a:endParaRPr lang="en-US" sz="16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Communications</a:t>
          </a:r>
          <a:endParaRPr lang="en-US" sz="16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Continuous Improvement</a:t>
          </a:r>
          <a:endParaRPr lang="en-US" sz="16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sp:txBody>
      <dsp:txXfrm rot="5400000">
        <a:off x="3555567" y="2536308"/>
        <a:ext cx="972160" cy="3803904"/>
      </dsp:txXfrm>
    </dsp:sp>
    <dsp:sp modelId="{A3138779-C638-470D-80A0-A7652D41DB20}">
      <dsp:nvSpPr>
        <dsp:cNvPr id="0" name=""/>
        <dsp:cNvSpPr/>
      </dsp:nvSpPr>
      <dsp:spPr>
        <a:xfrm>
          <a:off x="0" y="3830660"/>
          <a:ext cx="2139696" cy="1215200"/>
        </a:xfrm>
        <a:prstGeom prst="round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>
              <a:latin typeface="Century Gothic" pitchFamily="34" charset="0"/>
            </a:rPr>
            <a:t>Goal 4</a:t>
          </a:r>
          <a:endParaRPr lang="en-US" sz="4100" kern="1200" dirty="0">
            <a:latin typeface="Century Gothic" pitchFamily="34" charset="0"/>
          </a:endParaRPr>
        </a:p>
      </dsp:txBody>
      <dsp:txXfrm>
        <a:off x="0" y="3830660"/>
        <a:ext cx="2139696" cy="1215200"/>
      </dsp:txXfrm>
    </dsp:sp>
    <dsp:sp modelId="{CE549058-CAA4-45A5-B16E-5FE2B185AA47}">
      <dsp:nvSpPr>
        <dsp:cNvPr id="0" name=""/>
        <dsp:cNvSpPr/>
      </dsp:nvSpPr>
      <dsp:spPr>
        <a:xfrm rot="5400000">
          <a:off x="3555567" y="3812268"/>
          <a:ext cx="972160" cy="3803904"/>
        </a:xfrm>
        <a:prstGeom prst="round2SameRect">
          <a:avLst/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Program Evaluation and Valuation</a:t>
          </a:r>
          <a:endParaRPr lang="en-US" sz="16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Academic Excellence Scorecard</a:t>
          </a:r>
          <a:endParaRPr lang="en-US" sz="16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sp:txBody>
      <dsp:txXfrm rot="5400000">
        <a:off x="3555567" y="3812268"/>
        <a:ext cx="972160" cy="3803904"/>
      </dsp:txXfrm>
    </dsp:sp>
    <dsp:sp modelId="{FCD69057-A4A2-4CD3-96B3-384291A6D0B8}">
      <dsp:nvSpPr>
        <dsp:cNvPr id="0" name=""/>
        <dsp:cNvSpPr/>
      </dsp:nvSpPr>
      <dsp:spPr>
        <a:xfrm>
          <a:off x="0" y="5106620"/>
          <a:ext cx="2139696" cy="121520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>
              <a:latin typeface="Century Gothic" pitchFamily="34" charset="0"/>
            </a:rPr>
            <a:t>Goal 5</a:t>
          </a:r>
          <a:endParaRPr lang="en-US" sz="4100" kern="1200" dirty="0">
            <a:latin typeface="Century Gothic" pitchFamily="34" charset="0"/>
          </a:endParaRPr>
        </a:p>
      </dsp:txBody>
      <dsp:txXfrm>
        <a:off x="0" y="5106620"/>
        <a:ext cx="2139696" cy="121520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6A07ED-056F-4937-ABB4-3F770471797F}">
      <dsp:nvSpPr>
        <dsp:cNvPr id="0" name=""/>
        <dsp:cNvSpPr/>
      </dsp:nvSpPr>
      <dsp:spPr>
        <a:xfrm>
          <a:off x="380989" y="0"/>
          <a:ext cx="6184662" cy="1524000"/>
        </a:xfrm>
        <a:prstGeom prst="roundRect">
          <a:avLst/>
        </a:prstGeom>
        <a:solidFill>
          <a:srgbClr val="8064A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840" tIns="121920" rIns="243840" bIns="12192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400" kern="1200" dirty="0" smtClean="0">
              <a:latin typeface="Century Gothic" pitchFamily="34" charset="0"/>
            </a:rPr>
            <a:t>Q &amp; A</a:t>
          </a:r>
          <a:endParaRPr lang="en-US" sz="6400" kern="1200" dirty="0">
            <a:latin typeface="Century Gothic" pitchFamily="34" charset="0"/>
          </a:endParaRPr>
        </a:p>
      </dsp:txBody>
      <dsp:txXfrm>
        <a:off x="380989" y="0"/>
        <a:ext cx="6184662" cy="15240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45E04-3743-4554-8306-997CFD9EC1A6}">
      <dsp:nvSpPr>
        <dsp:cNvPr id="0" name=""/>
        <dsp:cNvSpPr/>
      </dsp:nvSpPr>
      <dsp:spPr>
        <a:xfrm rot="5400000">
          <a:off x="5090160" y="-1920240"/>
          <a:ext cx="1219200" cy="536448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4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Lifelong Learning</a:t>
          </a:r>
          <a:endParaRPr lang="en-US" sz="4400" kern="12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sp:txBody>
      <dsp:txXfrm rot="5400000">
        <a:off x="5090160" y="-1920240"/>
        <a:ext cx="1219200" cy="5364480"/>
      </dsp:txXfrm>
    </dsp:sp>
    <dsp:sp modelId="{ED6A07ED-056F-4937-ABB4-3F770471797F}">
      <dsp:nvSpPr>
        <dsp:cNvPr id="0" name=""/>
        <dsp:cNvSpPr/>
      </dsp:nvSpPr>
      <dsp:spPr>
        <a:xfrm>
          <a:off x="0" y="0"/>
          <a:ext cx="3017520" cy="1524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 smtClean="0">
              <a:latin typeface="Century Gothic" pitchFamily="34" charset="0"/>
            </a:rPr>
            <a:t>Goal 1</a:t>
          </a:r>
          <a:endParaRPr lang="en-US" sz="5800" kern="1200" dirty="0">
            <a:latin typeface="Century Gothic" pitchFamily="34" charset="0"/>
          </a:endParaRPr>
        </a:p>
      </dsp:txBody>
      <dsp:txXfrm>
        <a:off x="0" y="0"/>
        <a:ext cx="3017520" cy="15240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45E04-3743-4554-8306-997CFD9EC1A6}">
      <dsp:nvSpPr>
        <dsp:cNvPr id="0" name=""/>
        <dsp:cNvSpPr/>
      </dsp:nvSpPr>
      <dsp:spPr>
        <a:xfrm rot="5400000">
          <a:off x="5090160" y="-1920240"/>
          <a:ext cx="1219200" cy="536448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285750" lvl="1" indent="-285750" algn="l" defTabSz="2000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5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Learning Spaces</a:t>
          </a:r>
          <a:endParaRPr lang="en-US" sz="4500" kern="12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sp:txBody>
      <dsp:txXfrm rot="5400000">
        <a:off x="5090160" y="-1920240"/>
        <a:ext cx="1219200" cy="5364480"/>
      </dsp:txXfrm>
    </dsp:sp>
    <dsp:sp modelId="{ED6A07ED-056F-4937-ABB4-3F770471797F}">
      <dsp:nvSpPr>
        <dsp:cNvPr id="0" name=""/>
        <dsp:cNvSpPr/>
      </dsp:nvSpPr>
      <dsp:spPr>
        <a:xfrm>
          <a:off x="0" y="0"/>
          <a:ext cx="3017520" cy="1524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 smtClean="0">
              <a:latin typeface="Century Gothic" pitchFamily="34" charset="0"/>
            </a:rPr>
            <a:t>Goal 1</a:t>
          </a:r>
          <a:endParaRPr lang="en-US" sz="5800" kern="1200" dirty="0">
            <a:latin typeface="Century Gothic" pitchFamily="34" charset="0"/>
          </a:endParaRPr>
        </a:p>
      </dsp:txBody>
      <dsp:txXfrm>
        <a:off x="0" y="0"/>
        <a:ext cx="3017520" cy="152400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45E04-3743-4554-8306-997CFD9EC1A6}">
      <dsp:nvSpPr>
        <dsp:cNvPr id="0" name=""/>
        <dsp:cNvSpPr/>
      </dsp:nvSpPr>
      <dsp:spPr>
        <a:xfrm rot="5400000">
          <a:off x="5090160" y="-1920240"/>
          <a:ext cx="1219200" cy="5364480"/>
        </a:xfrm>
        <a:prstGeom prst="round2SameRect">
          <a:avLst/>
        </a:prstGeom>
        <a:solidFill>
          <a:srgbClr val="D2E5D5">
            <a:alpha val="89804"/>
          </a:srgb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0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Performance Tasks</a:t>
          </a:r>
          <a:endParaRPr lang="en-US" sz="40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sp:txBody>
      <dsp:txXfrm rot="5400000">
        <a:off x="5090160" y="-1920240"/>
        <a:ext cx="1219200" cy="5364480"/>
      </dsp:txXfrm>
    </dsp:sp>
    <dsp:sp modelId="{ED6A07ED-056F-4937-ABB4-3F770471797F}">
      <dsp:nvSpPr>
        <dsp:cNvPr id="0" name=""/>
        <dsp:cNvSpPr/>
      </dsp:nvSpPr>
      <dsp:spPr>
        <a:xfrm>
          <a:off x="0" y="0"/>
          <a:ext cx="3017520" cy="1524000"/>
        </a:xfrm>
        <a:prstGeom prst="roundRect">
          <a:avLst/>
        </a:prstGeom>
        <a:solidFill>
          <a:srgbClr val="5CB56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 smtClean="0">
              <a:latin typeface="Century Gothic" pitchFamily="34" charset="0"/>
            </a:rPr>
            <a:t>Goal 2</a:t>
          </a:r>
          <a:endParaRPr lang="en-US" sz="5800" kern="1200" dirty="0">
            <a:latin typeface="Century Gothic" pitchFamily="34" charset="0"/>
          </a:endParaRPr>
        </a:p>
      </dsp:txBody>
      <dsp:txXfrm>
        <a:off x="0" y="0"/>
        <a:ext cx="3017520" cy="152400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45E04-3743-4554-8306-997CFD9EC1A6}">
      <dsp:nvSpPr>
        <dsp:cNvPr id="0" name=""/>
        <dsp:cNvSpPr/>
      </dsp:nvSpPr>
      <dsp:spPr>
        <a:xfrm rot="5400000">
          <a:off x="5090160" y="-1920240"/>
          <a:ext cx="1219200" cy="5364480"/>
        </a:xfrm>
        <a:prstGeom prst="round2SameRect">
          <a:avLst/>
        </a:prstGeom>
        <a:solidFill>
          <a:srgbClr val="D2E4E2">
            <a:alpha val="89804"/>
          </a:srgb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Employee Recognition</a:t>
          </a:r>
          <a:endParaRPr lang="en-US" sz="3400" kern="12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sp:txBody>
      <dsp:txXfrm rot="5400000">
        <a:off x="5090160" y="-1920240"/>
        <a:ext cx="1219200" cy="5364480"/>
      </dsp:txXfrm>
    </dsp:sp>
    <dsp:sp modelId="{ED6A07ED-056F-4937-ABB4-3F770471797F}">
      <dsp:nvSpPr>
        <dsp:cNvPr id="0" name=""/>
        <dsp:cNvSpPr/>
      </dsp:nvSpPr>
      <dsp:spPr>
        <a:xfrm>
          <a:off x="0" y="0"/>
          <a:ext cx="3017520" cy="1524000"/>
        </a:xfrm>
        <a:prstGeom prst="roundRect">
          <a:avLst/>
        </a:prstGeom>
        <a:solidFill>
          <a:srgbClr val="5EAFA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 smtClean="0">
              <a:latin typeface="Century Gothic" pitchFamily="34" charset="0"/>
            </a:rPr>
            <a:t>Goal 3</a:t>
          </a:r>
          <a:endParaRPr lang="en-US" sz="5800" kern="1200" dirty="0">
            <a:latin typeface="Century Gothic" pitchFamily="34" charset="0"/>
          </a:endParaRPr>
        </a:p>
      </dsp:txBody>
      <dsp:txXfrm>
        <a:off x="0" y="0"/>
        <a:ext cx="3017520" cy="152400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45E04-3743-4554-8306-997CFD9EC1A6}">
      <dsp:nvSpPr>
        <dsp:cNvPr id="0" name=""/>
        <dsp:cNvSpPr/>
      </dsp:nvSpPr>
      <dsp:spPr>
        <a:xfrm rot="5400000">
          <a:off x="5090160" y="-1920240"/>
          <a:ext cx="1219200" cy="5364480"/>
        </a:xfrm>
        <a:prstGeom prst="round2SameRect">
          <a:avLst/>
        </a:prstGeom>
        <a:solidFill>
          <a:srgbClr val="D2D8E2">
            <a:alpha val="89804"/>
          </a:srgb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5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Strategic Plan Review</a:t>
          </a:r>
          <a:endParaRPr lang="en-US" sz="3500" kern="12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sp:txBody>
      <dsp:txXfrm rot="5400000">
        <a:off x="5090160" y="-1920240"/>
        <a:ext cx="1219200" cy="5364480"/>
      </dsp:txXfrm>
    </dsp:sp>
    <dsp:sp modelId="{ED6A07ED-056F-4937-ABB4-3F770471797F}">
      <dsp:nvSpPr>
        <dsp:cNvPr id="0" name=""/>
        <dsp:cNvSpPr/>
      </dsp:nvSpPr>
      <dsp:spPr>
        <a:xfrm>
          <a:off x="0" y="0"/>
          <a:ext cx="3017520" cy="1524000"/>
        </a:xfrm>
        <a:prstGeom prst="roundRect">
          <a:avLst/>
        </a:prstGeom>
        <a:solidFill>
          <a:srgbClr val="6179A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smtClean="0">
              <a:latin typeface="Century Gothic" pitchFamily="34" charset="0"/>
            </a:rPr>
            <a:t>Goal 4</a:t>
          </a:r>
          <a:endParaRPr lang="en-US" sz="5800" kern="1200" dirty="0">
            <a:latin typeface="Century Gothic" pitchFamily="34" charset="0"/>
          </a:endParaRPr>
        </a:p>
      </dsp:txBody>
      <dsp:txXfrm>
        <a:off x="0" y="0"/>
        <a:ext cx="3017520" cy="152400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45E04-3743-4554-8306-997CFD9EC1A6}">
      <dsp:nvSpPr>
        <dsp:cNvPr id="0" name=""/>
        <dsp:cNvSpPr/>
      </dsp:nvSpPr>
      <dsp:spPr>
        <a:xfrm rot="5400000">
          <a:off x="5090160" y="-1920240"/>
          <a:ext cx="1219200" cy="5364480"/>
        </a:xfrm>
        <a:prstGeom prst="round2SameRect">
          <a:avLst/>
        </a:prstGeom>
        <a:solidFill>
          <a:srgbClr val="D2D8E2">
            <a:alpha val="89804"/>
          </a:srgb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Strategic Communications Plan</a:t>
          </a:r>
          <a:endParaRPr lang="en-US" sz="2500" kern="12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sp:txBody>
      <dsp:txXfrm rot="5400000">
        <a:off x="5090160" y="-1920240"/>
        <a:ext cx="1219200" cy="5364480"/>
      </dsp:txXfrm>
    </dsp:sp>
    <dsp:sp modelId="{ED6A07ED-056F-4937-ABB4-3F770471797F}">
      <dsp:nvSpPr>
        <dsp:cNvPr id="0" name=""/>
        <dsp:cNvSpPr/>
      </dsp:nvSpPr>
      <dsp:spPr>
        <a:xfrm>
          <a:off x="0" y="0"/>
          <a:ext cx="3017520" cy="1524000"/>
        </a:xfrm>
        <a:prstGeom prst="roundRect">
          <a:avLst/>
        </a:prstGeom>
        <a:solidFill>
          <a:srgbClr val="6179A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 smtClean="0">
              <a:latin typeface="Century Gothic" pitchFamily="34" charset="0"/>
            </a:rPr>
            <a:t>Goal 4</a:t>
          </a:r>
          <a:endParaRPr lang="en-US" sz="5800" kern="1200" dirty="0">
            <a:latin typeface="Century Gothic" pitchFamily="34" charset="0"/>
          </a:endParaRPr>
        </a:p>
      </dsp:txBody>
      <dsp:txXfrm>
        <a:off x="0" y="0"/>
        <a:ext cx="3017520" cy="152400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45E04-3743-4554-8306-997CFD9EC1A6}">
      <dsp:nvSpPr>
        <dsp:cNvPr id="0" name=""/>
        <dsp:cNvSpPr/>
      </dsp:nvSpPr>
      <dsp:spPr>
        <a:xfrm rot="5400000">
          <a:off x="5090160" y="-1920240"/>
          <a:ext cx="1219200" cy="5364480"/>
        </a:xfrm>
        <a:prstGeom prst="round2SameRect">
          <a:avLst/>
        </a:prstGeom>
        <a:solidFill>
          <a:srgbClr val="D2D8E2">
            <a:alpha val="89804"/>
          </a:srgb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Academic Excellence Scorecard</a:t>
          </a:r>
          <a:endParaRPr lang="en-US" sz="3400" kern="12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sp:txBody>
      <dsp:txXfrm rot="5400000">
        <a:off x="5090160" y="-1920240"/>
        <a:ext cx="1219200" cy="5364480"/>
      </dsp:txXfrm>
    </dsp:sp>
    <dsp:sp modelId="{ED6A07ED-056F-4937-ABB4-3F770471797F}">
      <dsp:nvSpPr>
        <dsp:cNvPr id="0" name=""/>
        <dsp:cNvSpPr/>
      </dsp:nvSpPr>
      <dsp:spPr>
        <a:xfrm>
          <a:off x="0" y="0"/>
          <a:ext cx="3017520" cy="1524000"/>
        </a:xfrm>
        <a:prstGeom prst="roundRect">
          <a:avLst/>
        </a:prstGeom>
        <a:solidFill>
          <a:srgbClr val="6179A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 smtClean="0">
              <a:latin typeface="Century Gothic" pitchFamily="34" charset="0"/>
            </a:rPr>
            <a:t>Goal 4</a:t>
          </a:r>
          <a:endParaRPr lang="en-US" sz="5800" kern="1200" dirty="0">
            <a:latin typeface="Century Gothic" pitchFamily="34" charset="0"/>
          </a:endParaRPr>
        </a:p>
      </dsp:txBody>
      <dsp:txXfrm>
        <a:off x="0" y="0"/>
        <a:ext cx="3017520" cy="152400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C45E04-3743-4554-8306-997CFD9EC1A6}">
      <dsp:nvSpPr>
        <dsp:cNvPr id="0" name=""/>
        <dsp:cNvSpPr/>
      </dsp:nvSpPr>
      <dsp:spPr>
        <a:xfrm rot="5400000">
          <a:off x="5090160" y="-1920240"/>
          <a:ext cx="1219200" cy="5364480"/>
        </a:xfrm>
        <a:prstGeom prst="round2SameRect">
          <a:avLst/>
        </a:prstGeom>
        <a:solidFill>
          <a:srgbClr val="D8D3E0">
            <a:alpha val="89804"/>
          </a:srgb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000" kern="12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rPr>
            <a:t>Valuation</a:t>
          </a:r>
          <a:endParaRPr lang="en-US" sz="4000" kern="1200" dirty="0">
            <a:solidFill>
              <a:schemeClr val="tx1">
                <a:lumMod val="50000"/>
                <a:lumOff val="50000"/>
              </a:schemeClr>
            </a:solidFill>
            <a:latin typeface="Century Gothic" pitchFamily="34" charset="0"/>
          </a:endParaRPr>
        </a:p>
      </dsp:txBody>
      <dsp:txXfrm rot="5400000">
        <a:off x="5090160" y="-1920240"/>
        <a:ext cx="1219200" cy="5364480"/>
      </dsp:txXfrm>
    </dsp:sp>
    <dsp:sp modelId="{ED6A07ED-056F-4937-ABB4-3F770471797F}">
      <dsp:nvSpPr>
        <dsp:cNvPr id="0" name=""/>
        <dsp:cNvSpPr/>
      </dsp:nvSpPr>
      <dsp:spPr>
        <a:xfrm>
          <a:off x="0" y="0"/>
          <a:ext cx="3017520" cy="1524000"/>
        </a:xfrm>
        <a:prstGeom prst="roundRect">
          <a:avLst/>
        </a:prstGeom>
        <a:solidFill>
          <a:srgbClr val="8064A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kern="1200" dirty="0" smtClean="0">
              <a:latin typeface="Century Gothic" pitchFamily="34" charset="0"/>
            </a:rPr>
            <a:t>Goal 5</a:t>
          </a:r>
          <a:endParaRPr lang="en-US" sz="5800" kern="1200" dirty="0">
            <a:latin typeface="Century Gothic" pitchFamily="34" charset="0"/>
          </a:endParaRPr>
        </a:p>
      </dsp:txBody>
      <dsp:txXfrm>
        <a:off x="0" y="0"/>
        <a:ext cx="3017520" cy="1524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88E0F541-B751-488F-B65C-B331B82F4FAE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2" tIns="46586" rIns="93172" bIns="4658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726FB9C0-7F8B-4E85-8453-2C8E97D8765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B9C0-7F8B-4E85-8453-2C8E97D8765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B9C0-7F8B-4E85-8453-2C8E97D8765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B9C0-7F8B-4E85-8453-2C8E97D8765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B9C0-7F8B-4E85-8453-2C8E97D8765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B9C0-7F8B-4E85-8453-2C8E97D8765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B9C0-7F8B-4E85-8453-2C8E97D8765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 students throughout the Division  complete performance tasks, results</a:t>
            </a:r>
            <a:r>
              <a:rPr lang="en-US" baseline="0" dirty="0" smtClean="0"/>
              <a:t> are being collected and organized for analysis.  The next phase of this work will take place in CAI 2013.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B9C0-7F8B-4E85-8453-2C8E97D8765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B9C0-7F8B-4E85-8453-2C8E97D8765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B9C0-7F8B-4E85-8453-2C8E97D8765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B9C0-7F8B-4E85-8453-2C8E97D8765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B9C0-7F8B-4E85-8453-2C8E97D8765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5/9/2013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5/9/2013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5/9/2013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5/9/2013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5/9/2013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5/9/2013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5/9/2013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5/9/2013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5/9/2013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5/9/2013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5/9/2013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1C28C-B6F4-4A26-BC5C-A7EF415AFA13}" type="datetimeFigureOut">
              <a:rPr lang="en-US" smtClean="0"/>
              <a:pPr/>
              <a:t>5/9/2013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diagramColors" Target="../diagrams/colors1.xml"/><Relationship Id="rId5" Type="http://schemas.openxmlformats.org/officeDocument/2006/relationships/image" Target="../media/image4.jpe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3.jpeg"/><Relationship Id="rId9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1.jpe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10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5.jpe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14.jpeg"/><Relationship Id="rId4" Type="http://schemas.openxmlformats.org/officeDocument/2006/relationships/diagramLayout" Target="../diagrams/layout4.xml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629400" y="0"/>
            <a:ext cx="25146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685800"/>
            <a:ext cx="5791200" cy="18288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A Look at Our Strategic Performance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1200" y="3048000"/>
            <a:ext cx="2286000" cy="4572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May 9,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2013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3400" y="2362200"/>
            <a:ext cx="5257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2012-13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Q3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en-US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Progress Summary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8" name="Picture 7" descr="ACPS_PDS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61967" y="3962400"/>
            <a:ext cx="3743433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8" name="Group 17"/>
          <p:cNvGrpSpPr/>
          <p:nvPr/>
        </p:nvGrpSpPr>
        <p:grpSpPr>
          <a:xfrm>
            <a:off x="6858000" y="152400"/>
            <a:ext cx="2057400" cy="6478400"/>
            <a:chOff x="6781800" y="152400"/>
            <a:chExt cx="2057400" cy="64784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5927" t="11089" r="6719"/>
            <a:stretch>
              <a:fillRect/>
            </a:stretch>
          </p:blipFill>
          <p:spPr bwMode="auto">
            <a:xfrm>
              <a:off x="6781800" y="2057400"/>
              <a:ext cx="1981200" cy="1447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 t="9474" b="31545"/>
            <a:stretch>
              <a:fillRect/>
            </a:stretch>
          </p:blipFill>
          <p:spPr bwMode="auto">
            <a:xfrm>
              <a:off x="6784975" y="152400"/>
              <a:ext cx="1978025" cy="1752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 r="7438" b="20307"/>
            <a:stretch>
              <a:fillRect/>
            </a:stretch>
          </p:blipFill>
          <p:spPr bwMode="auto">
            <a:xfrm>
              <a:off x="6781800" y="5257800"/>
              <a:ext cx="1066800" cy="1371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7" cstate="print"/>
            <a:srcRect l="7037"/>
            <a:stretch>
              <a:fillRect/>
            </a:stretch>
          </p:blipFill>
          <p:spPr bwMode="auto">
            <a:xfrm>
              <a:off x="6781800" y="3657600"/>
              <a:ext cx="1981200" cy="144498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8" cstate="print"/>
            <a:srcRect l="9229" r="7502"/>
            <a:stretch>
              <a:fillRect/>
            </a:stretch>
          </p:blipFill>
          <p:spPr bwMode="auto">
            <a:xfrm>
              <a:off x="7924800" y="5257800"/>
              <a:ext cx="914400" cy="1373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cxnSp>
        <p:nvCxnSpPr>
          <p:cNvPr id="20" name="Straight Connector 19"/>
          <p:cNvCxnSpPr/>
          <p:nvPr/>
        </p:nvCxnSpPr>
        <p:spPr>
          <a:xfrm>
            <a:off x="685800" y="2438400"/>
            <a:ext cx="4953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457200" y="304800"/>
          <a:ext cx="838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20574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33400" y="5410200"/>
            <a:ext cx="7766050" cy="6858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0" tIns="0" rIns="0" bIns="0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>
                  <a:lumMod val="50000"/>
                  <a:lumOff val="50000"/>
                </a:srgbClr>
              </a:buClr>
              <a:buSzPct val="90000"/>
              <a:buFont typeface="Wingdings" charset="2"/>
              <a:buNone/>
              <a:tabLst/>
              <a:defRPr/>
            </a:pPr>
            <a:r>
              <a:rPr kumimoji="0" lang="en-US" sz="2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</a:rPr>
              <a:t>Meeting with University</a:t>
            </a:r>
            <a:r>
              <a:rPr kumimoji="0" lang="en-US" sz="2000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itchFamily="34" charset="0"/>
              </a:rPr>
              <a:t> of Virginia doctoral student to explore additional options later this month.</a:t>
            </a:r>
            <a:endParaRPr kumimoji="0" lang="en-US" sz="2000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2438400"/>
            <a:ext cx="7696200" cy="28623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Century Gothic" pitchFamily="34" charset="0"/>
              </a:rPr>
              <a:t>Community Survey:  “</a:t>
            </a:r>
            <a:r>
              <a:rPr lang="en-US" sz="2400" dirty="0" smtClean="0">
                <a:latin typeface="Century Gothic" pitchFamily="34" charset="0"/>
              </a:rPr>
              <a:t>Please </a:t>
            </a:r>
            <a:r>
              <a:rPr lang="en-US" sz="2400" dirty="0" smtClean="0">
                <a:latin typeface="Century Gothic" pitchFamily="34" charset="0"/>
              </a:rPr>
              <a:t>review each topic and indicate your level of support for ACPS continuing to explore each opportunity in order to prepare for our students' future needs</a:t>
            </a:r>
            <a:r>
              <a:rPr lang="en-US" sz="2400" dirty="0" smtClean="0">
                <a:latin typeface="Century Gothic" pitchFamily="34" charset="0"/>
              </a:rPr>
              <a:t>.”</a:t>
            </a:r>
          </a:p>
          <a:p>
            <a:endParaRPr lang="en-US" sz="2400" dirty="0" smtClean="0">
              <a:latin typeface="Century Gothic" pitchFamily="34" charset="0"/>
            </a:endParaRPr>
          </a:p>
          <a:p>
            <a:r>
              <a:rPr lang="en-US" sz="2800" dirty="0" smtClean="0">
                <a:solidFill>
                  <a:srgbClr val="7030A0"/>
                </a:solidFill>
                <a:latin typeface="Century Gothic" pitchFamily="34" charset="0"/>
              </a:rPr>
              <a:t>Teacher Professional Development </a:t>
            </a:r>
            <a:r>
              <a:rPr lang="en-US" sz="2400" dirty="0" smtClean="0">
                <a:latin typeface="Century Gothic" pitchFamily="34" charset="0"/>
              </a:rPr>
              <a:t>tops the list of initiatives that participants supported.</a:t>
            </a:r>
            <a:endParaRPr lang="en-US" sz="2400" dirty="0">
              <a:latin typeface="Century Gothic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1066800" y="1752600"/>
          <a:ext cx="70866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629400" y="0"/>
            <a:ext cx="25146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7"/>
          <p:cNvGrpSpPr/>
          <p:nvPr/>
        </p:nvGrpSpPr>
        <p:grpSpPr>
          <a:xfrm>
            <a:off x="6858000" y="152400"/>
            <a:ext cx="2057400" cy="6478400"/>
            <a:chOff x="6781800" y="152400"/>
            <a:chExt cx="2057400" cy="64784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5927" t="11089" r="6719"/>
            <a:stretch>
              <a:fillRect/>
            </a:stretch>
          </p:blipFill>
          <p:spPr bwMode="auto">
            <a:xfrm>
              <a:off x="6781800" y="2057400"/>
              <a:ext cx="1981200" cy="14478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 t="9474" b="31545"/>
            <a:stretch>
              <a:fillRect/>
            </a:stretch>
          </p:blipFill>
          <p:spPr bwMode="auto">
            <a:xfrm>
              <a:off x="6784975" y="152400"/>
              <a:ext cx="1978025" cy="1752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 r="7438" b="20307"/>
            <a:stretch>
              <a:fillRect/>
            </a:stretch>
          </p:blipFill>
          <p:spPr bwMode="auto">
            <a:xfrm>
              <a:off x="6781800" y="5257800"/>
              <a:ext cx="1066800" cy="1371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 l="7037"/>
            <a:stretch>
              <a:fillRect/>
            </a:stretch>
          </p:blipFill>
          <p:spPr bwMode="auto">
            <a:xfrm>
              <a:off x="6781800" y="3657600"/>
              <a:ext cx="1981200" cy="144498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7" cstate="print"/>
            <a:srcRect l="9229" r="7502"/>
            <a:stretch>
              <a:fillRect/>
            </a:stretch>
          </p:blipFill>
          <p:spPr bwMode="auto">
            <a:xfrm>
              <a:off x="7924800" y="5257800"/>
              <a:ext cx="914400" cy="1373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aphicFrame>
        <p:nvGraphicFramePr>
          <p:cNvPr id="21" name="Diagram 20"/>
          <p:cNvGraphicFramePr/>
          <p:nvPr/>
        </p:nvGraphicFramePr>
        <p:xfrm>
          <a:off x="304800" y="228600"/>
          <a:ext cx="59436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457200" y="304800"/>
          <a:ext cx="838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11"/>
          <p:cNvSpPr/>
          <p:nvPr/>
        </p:nvSpPr>
        <p:spPr>
          <a:xfrm>
            <a:off x="0" y="20574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4800" y="2514600"/>
            <a:ext cx="3733800" cy="2878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xplosion 1 7"/>
          <p:cNvSpPr/>
          <p:nvPr/>
        </p:nvSpPr>
        <p:spPr>
          <a:xfrm rot="20612723">
            <a:off x="6190519" y="2112776"/>
            <a:ext cx="1676400" cy="1447800"/>
          </a:xfrm>
          <a:prstGeom prst="irregularSeal1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Spring Survey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495800" y="2971800"/>
            <a:ext cx="3352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accent3">
                    <a:lumMod val="75000"/>
                  </a:schemeClr>
                </a:solidFill>
              </a:rPr>
              <a:t>8390 </a:t>
            </a:r>
            <a:endParaRPr lang="en-US" sz="6000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Elementary School, Middle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School and </a:t>
            </a: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High School Students</a:t>
            </a:r>
            <a:endParaRPr lang="en-US" sz="72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457200" y="152400"/>
          <a:ext cx="838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11"/>
          <p:cNvSpPr/>
          <p:nvPr/>
        </p:nvSpPr>
        <p:spPr>
          <a:xfrm>
            <a:off x="0" y="17526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638800"/>
            <a:ext cx="4752975" cy="873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2" descr="H:\Systems Planning and Operations\Strategic Plan\Review and Recommendations\2012_13 Review of VMG\Facilitation and Focus Groups\Feb4\Images\2013feb04_monitor_images\Slide3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4800" y="2895600"/>
            <a:ext cx="3352800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Shape 134"/>
          <p:cNvSpPr/>
          <p:nvPr/>
        </p:nvSpPr>
        <p:spPr>
          <a:xfrm>
            <a:off x="6477000" y="4703399"/>
            <a:ext cx="2387613" cy="192600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  <a:ln>
            <a:noFill/>
          </a:ln>
        </p:spPr>
      </p:sp>
      <p:sp>
        <p:nvSpPr>
          <p:cNvPr id="14" name="Shape 181"/>
          <p:cNvSpPr/>
          <p:nvPr/>
        </p:nvSpPr>
        <p:spPr>
          <a:xfrm>
            <a:off x="4800600" y="2133600"/>
            <a:ext cx="3941373" cy="248923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  <a:ln>
            <a:noFill/>
          </a:ln>
        </p:spPr>
      </p:sp>
      <p:sp>
        <p:nvSpPr>
          <p:cNvPr id="15" name="Explosion 1 14"/>
          <p:cNvSpPr/>
          <p:nvPr/>
        </p:nvSpPr>
        <p:spPr>
          <a:xfrm rot="20612723">
            <a:off x="2837720" y="1960377"/>
            <a:ext cx="1676400" cy="1447800"/>
          </a:xfrm>
          <a:prstGeom prst="irregularSeal1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Maker Space</a:t>
            </a:r>
            <a:endParaRPr lang="en-US" dirty="0"/>
          </a:p>
        </p:txBody>
      </p:sp>
      <p:sp>
        <p:nvSpPr>
          <p:cNvPr id="16" name="Explosion 1 15"/>
          <p:cNvSpPr/>
          <p:nvPr/>
        </p:nvSpPr>
        <p:spPr>
          <a:xfrm rot="1107296">
            <a:off x="4931476" y="4220688"/>
            <a:ext cx="1894385" cy="1616048"/>
          </a:xfrm>
          <a:prstGeom prst="irregularSeal1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Interactive Technology</a:t>
            </a:r>
            <a:endParaRPr lang="en-US" sz="1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457200" y="304800"/>
          <a:ext cx="838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20574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 l="7948" t="13288"/>
          <a:stretch>
            <a:fillRect/>
          </a:stretch>
        </p:blipFill>
        <p:spPr bwMode="auto">
          <a:xfrm>
            <a:off x="6209241" y="4724400"/>
            <a:ext cx="2782359" cy="19657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43200" y="4572000"/>
            <a:ext cx="1536621" cy="2057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 cstate="print"/>
          <a:srcRect l="17831"/>
          <a:stretch>
            <a:fillRect/>
          </a:stretch>
        </p:blipFill>
        <p:spPr bwMode="auto">
          <a:xfrm>
            <a:off x="3962400" y="3886200"/>
            <a:ext cx="2003620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1" cstate="print"/>
          <a:srcRect t="15071"/>
          <a:stretch>
            <a:fillRect/>
          </a:stretch>
        </p:blipFill>
        <p:spPr bwMode="auto">
          <a:xfrm>
            <a:off x="1143000" y="4419600"/>
            <a:ext cx="1943100" cy="2200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Double Brace 12"/>
          <p:cNvSpPr/>
          <p:nvPr/>
        </p:nvSpPr>
        <p:spPr>
          <a:xfrm>
            <a:off x="228600" y="2209800"/>
            <a:ext cx="5410200" cy="1447800"/>
          </a:xfrm>
          <a:prstGeom prst="bracePair">
            <a:avLst/>
          </a:prstGeom>
          <a:solidFill>
            <a:srgbClr val="D2E5D5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t"/>
          <a:lstStyle/>
          <a:p>
            <a:pPr algn="ctr"/>
            <a:r>
              <a:rPr 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Next Step – Analysis at </a:t>
            </a:r>
            <a:r>
              <a:rPr 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CAI 2013</a:t>
            </a:r>
            <a:endParaRPr lang="en-US" sz="36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715000" y="2743200"/>
            <a:ext cx="1402080" cy="934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934200" y="3200400"/>
            <a:ext cx="1828800" cy="1219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457200" y="304800"/>
          <a:ext cx="838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20574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uble Brace 13"/>
          <p:cNvSpPr/>
          <p:nvPr/>
        </p:nvSpPr>
        <p:spPr>
          <a:xfrm>
            <a:off x="533400" y="2362200"/>
            <a:ext cx="2590800" cy="4191000"/>
          </a:xfrm>
          <a:prstGeom prst="bracePair">
            <a:avLst/>
          </a:prstGeom>
          <a:solidFill>
            <a:srgbClr val="D2E5D5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Collaboration between County Student Council and Leadership Team</a:t>
            </a:r>
          </a:p>
          <a:p>
            <a:pPr algn="ctr"/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  <a:p>
            <a:pPr algn="ctr"/>
            <a:r>
              <a:rPr lang="en-US" sz="2400" b="1" i="1" dirty="0" smtClean="0">
                <a:solidFill>
                  <a:srgbClr val="5EAFA6"/>
                </a:solidFill>
                <a:latin typeface="Century Gothic" pitchFamily="34" charset="0"/>
              </a:rPr>
              <a:t>Recognition Ceremony </a:t>
            </a:r>
          </a:p>
          <a:p>
            <a:pPr algn="ctr"/>
            <a:r>
              <a:rPr lang="en-US" sz="2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on May 23rd</a:t>
            </a:r>
            <a:endParaRPr lang="en-US" sz="2000" i="1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14800" y="3200400"/>
            <a:ext cx="4371975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457200" y="304800"/>
          <a:ext cx="838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20574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9599" y="2390634"/>
            <a:ext cx="2968001" cy="38577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Double Brace 17"/>
          <p:cNvSpPr/>
          <p:nvPr/>
        </p:nvSpPr>
        <p:spPr>
          <a:xfrm>
            <a:off x="4876800" y="2286000"/>
            <a:ext cx="2743200" cy="4343400"/>
          </a:xfrm>
          <a:prstGeom prst="bracePair">
            <a:avLst/>
          </a:prstGeom>
          <a:solidFill>
            <a:srgbClr val="D2E5D5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t"/>
          <a:lstStyle/>
          <a:p>
            <a:r>
              <a:rPr lang="en-US" sz="2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Strategic Plan Review </a:t>
            </a:r>
          </a:p>
          <a:p>
            <a:pPr algn="ctr"/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Update on progress presented to School Board on April 25</a:t>
            </a:r>
            <a:r>
              <a:rPr lang="en-US" sz="16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th</a:t>
            </a:r>
            <a:endParaRPr lang="en-US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Recommendations and supporting data  will be presented at School Board Retreat for Board direction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457200" y="304800"/>
          <a:ext cx="838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20574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uble Brace 27"/>
          <p:cNvSpPr/>
          <p:nvPr/>
        </p:nvSpPr>
        <p:spPr>
          <a:xfrm>
            <a:off x="6019800" y="2819400"/>
            <a:ext cx="2743200" cy="3276600"/>
          </a:xfrm>
          <a:prstGeom prst="bracePair">
            <a:avLst/>
          </a:prstGeom>
          <a:solidFill>
            <a:srgbClr val="D2E5D5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t"/>
          <a:lstStyle/>
          <a:p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Strategic Communications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Plan</a:t>
            </a:r>
          </a:p>
          <a:p>
            <a:pPr algn="ctr"/>
            <a:endParaRPr lang="en-US" sz="1600" i="1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Presented  at April 25</a:t>
            </a:r>
            <a:r>
              <a:rPr lang="en-US" sz="16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th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 Work Session</a:t>
            </a:r>
          </a:p>
          <a:p>
            <a:pPr>
              <a:buFont typeface="Arial" pitchFamily="34" charset="0"/>
              <a:buChar char="•"/>
            </a:pPr>
            <a:endParaRPr lang="en-US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Follow-up at School Board Retreat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9600" y="2819400"/>
            <a:ext cx="4254879" cy="31399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 20"/>
          <p:cNvGraphicFramePr/>
          <p:nvPr/>
        </p:nvGraphicFramePr>
        <p:xfrm>
          <a:off x="457200" y="304800"/>
          <a:ext cx="83820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2057400"/>
            <a:ext cx="9144000" cy="762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0" y="2286000"/>
            <a:ext cx="3311412" cy="4157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24400" y="2362200"/>
            <a:ext cx="3393629" cy="402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3903</TotalTime>
  <Words>265</Words>
  <Application>Microsoft Office PowerPoint</Application>
  <PresentationFormat>On-screen Show (4:3)</PresentationFormat>
  <Paragraphs>71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A Look at Our Strategic Performance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Albemarle County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Melissa Anderson</dc:creator>
  <cp:lastModifiedBy>Melissa Anderson</cp:lastModifiedBy>
  <cp:revision>271</cp:revision>
  <dcterms:created xsi:type="dcterms:W3CDTF">2012-06-06T12:37:44Z</dcterms:created>
  <dcterms:modified xsi:type="dcterms:W3CDTF">2013-05-09T22:04:51Z</dcterms:modified>
</cp:coreProperties>
</file>